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8.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9.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0.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1.xml" ContentType="application/vnd.openxmlformats-officedocument.theme+xml"/>
  <Override PartName="/ppt/slideLayouts/slideLayout63.xml" ContentType="application/vnd.openxmlformats-officedocument.presentationml.slideLayout+xml"/>
  <Override PartName="/ppt/theme/theme12.xml" ContentType="application/vnd.openxmlformats-officedocument.theme+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6.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7.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8.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20.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21.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22.xml" ContentType="application/vnd.openxmlformats-officedocument.theme+xml"/>
  <Override PartName="/ppt/slideLayouts/slideLayout172.xml" ContentType="application/vnd.openxmlformats-officedocument.presentationml.slideLayout+xml"/>
  <Override PartName="/ppt/theme/theme23.xml" ContentType="application/vnd.openxmlformats-officedocument.theme+xml"/>
  <Override PartName="/ppt/slideLayouts/slideLayout173.xml" ContentType="application/vnd.openxmlformats-officedocument.presentationml.slideLayout+xml"/>
  <Override PartName="/ppt/theme/theme2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25.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3.xml" ContentType="application/vnd.openxmlformats-officedocument.themeOverride+xml"/>
  <Override PartName="/ppt/notesSlides/notesSlide24.xml" ContentType="application/vnd.openxmlformats-officedocument.presentationml.notesSlide+xml"/>
  <Override PartName="/ppt/theme/themeOverride4.xml" ContentType="application/vnd.openxmlformats-officedocument.themeOverride+xml"/>
  <Override PartName="/ppt/notesSlides/notesSlide25.xml" ContentType="application/vnd.openxmlformats-officedocument.presentationml.notesSlide+xml"/>
  <Override PartName="/ppt/theme/themeOverride5.xml" ContentType="application/vnd.openxmlformats-officedocument.themeOverride+xml"/>
  <Override PartName="/ppt/notesSlides/notesSlide26.xml" ContentType="application/vnd.openxmlformats-officedocument.presentationml.notesSlide+xml"/>
  <Override PartName="/ppt/theme/themeOverride6.xml" ContentType="application/vnd.openxmlformats-officedocument.themeOverride+xml"/>
  <Override PartName="/ppt/notesSlides/notesSlide27.xml" ContentType="application/vnd.openxmlformats-officedocument.presentationml.notesSlide+xml"/>
  <Override PartName="/ppt/theme/themeOverride7.xml" ContentType="application/vnd.openxmlformats-officedocument.themeOverride+xml"/>
  <Override PartName="/ppt/notesSlides/notesSlide28.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heme/themeOverride10.xml" ContentType="application/vnd.openxmlformats-officedocument.themeOverr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heme/themeOverride11.xml" ContentType="application/vnd.openxmlformats-officedocument.themeOverride+xml"/>
  <Override PartName="/ppt/notesSlides/notesSlide3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678" r:id="rId2"/>
    <p:sldMasterId id="2147483720" r:id="rId3"/>
    <p:sldMasterId id="2147484602" r:id="rId4"/>
    <p:sldMasterId id="2147484615" r:id="rId5"/>
    <p:sldMasterId id="2147484630" r:id="rId6"/>
    <p:sldMasterId id="2147484762" r:id="rId7"/>
    <p:sldMasterId id="2147484895" r:id="rId8"/>
    <p:sldMasterId id="2147484908" r:id="rId9"/>
    <p:sldMasterId id="2147484911" r:id="rId10"/>
    <p:sldMasterId id="2147484916" r:id="rId11"/>
    <p:sldMasterId id="2147484920" r:id="rId12"/>
    <p:sldMasterId id="2147484922" r:id="rId13"/>
    <p:sldMasterId id="2147484924" r:id="rId14"/>
    <p:sldMasterId id="2147484937" r:id="rId15"/>
    <p:sldMasterId id="2147484950" r:id="rId16"/>
    <p:sldMasterId id="2147484964" r:id="rId17"/>
    <p:sldMasterId id="2147484976" r:id="rId18"/>
    <p:sldMasterId id="2147484988" r:id="rId19"/>
    <p:sldMasterId id="2147485001" r:id="rId20"/>
    <p:sldMasterId id="2147485014" r:id="rId21"/>
    <p:sldMasterId id="2147485027" r:id="rId22"/>
    <p:sldMasterId id="2147485040" r:id="rId23"/>
    <p:sldMasterId id="2147485042" r:id="rId24"/>
    <p:sldMasterId id="2147485044" r:id="rId25"/>
    <p:sldMasterId id="2147485055" r:id="rId26"/>
  </p:sldMasterIdLst>
  <p:notesMasterIdLst>
    <p:notesMasterId r:id="rId80"/>
  </p:notesMasterIdLst>
  <p:sldIdLst>
    <p:sldId id="282" r:id="rId27"/>
    <p:sldId id="355" r:id="rId28"/>
    <p:sldId id="356" r:id="rId29"/>
    <p:sldId id="365" r:id="rId30"/>
    <p:sldId id="357" r:id="rId31"/>
    <p:sldId id="358" r:id="rId32"/>
    <p:sldId id="359" r:id="rId33"/>
    <p:sldId id="360" r:id="rId34"/>
    <p:sldId id="361" r:id="rId35"/>
    <p:sldId id="362" r:id="rId36"/>
    <p:sldId id="363" r:id="rId37"/>
    <p:sldId id="364" r:id="rId38"/>
    <p:sldId id="366" r:id="rId39"/>
    <p:sldId id="367" r:id="rId40"/>
    <p:sldId id="372" r:id="rId41"/>
    <p:sldId id="373" r:id="rId42"/>
    <p:sldId id="368" r:id="rId43"/>
    <p:sldId id="379" r:id="rId44"/>
    <p:sldId id="380" r:id="rId45"/>
    <p:sldId id="381" r:id="rId46"/>
    <p:sldId id="382" r:id="rId47"/>
    <p:sldId id="383" r:id="rId48"/>
    <p:sldId id="384" r:id="rId49"/>
    <p:sldId id="385" r:id="rId50"/>
    <p:sldId id="386" r:id="rId51"/>
    <p:sldId id="369" r:id="rId52"/>
    <p:sldId id="370" r:id="rId53"/>
    <p:sldId id="371" r:id="rId54"/>
    <p:sldId id="389" r:id="rId55"/>
    <p:sldId id="354" r:id="rId56"/>
    <p:sldId id="271" r:id="rId57"/>
    <p:sldId id="351" r:id="rId58"/>
    <p:sldId id="378" r:id="rId59"/>
    <p:sldId id="374" r:id="rId60"/>
    <p:sldId id="375" r:id="rId61"/>
    <p:sldId id="376" r:id="rId62"/>
    <p:sldId id="377" r:id="rId63"/>
    <p:sldId id="273" r:id="rId64"/>
    <p:sldId id="336" r:id="rId65"/>
    <p:sldId id="388" r:id="rId66"/>
    <p:sldId id="338" r:id="rId67"/>
    <p:sldId id="339" r:id="rId68"/>
    <p:sldId id="394" r:id="rId69"/>
    <p:sldId id="390" r:id="rId70"/>
    <p:sldId id="395" r:id="rId71"/>
    <p:sldId id="391" r:id="rId72"/>
    <p:sldId id="392" r:id="rId73"/>
    <p:sldId id="393" r:id="rId74"/>
    <p:sldId id="396" r:id="rId75"/>
    <p:sldId id="397" r:id="rId76"/>
    <p:sldId id="398" r:id="rId77"/>
    <p:sldId id="387" r:id="rId78"/>
    <p:sldId id="343" r:id="rId7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6643" autoAdjust="0"/>
    <p:restoredTop sz="91892" autoAdjust="0"/>
  </p:normalViewPr>
  <p:slideViewPr>
    <p:cSldViewPr>
      <p:cViewPr varScale="1">
        <p:scale>
          <a:sx n="89" d="100"/>
          <a:sy n="89" d="100"/>
        </p:scale>
        <p:origin x="-120" y="-128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101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63" Type="http://schemas.openxmlformats.org/officeDocument/2006/relationships/slide" Target="slides/slide37.xml"/><Relationship Id="rId64" Type="http://schemas.openxmlformats.org/officeDocument/2006/relationships/slide" Target="slides/slide38.xml"/><Relationship Id="rId65" Type="http://schemas.openxmlformats.org/officeDocument/2006/relationships/slide" Target="slides/slide39.xml"/><Relationship Id="rId66" Type="http://schemas.openxmlformats.org/officeDocument/2006/relationships/slide" Target="slides/slide40.xml"/><Relationship Id="rId67" Type="http://schemas.openxmlformats.org/officeDocument/2006/relationships/slide" Target="slides/slide41.xml"/><Relationship Id="rId68" Type="http://schemas.openxmlformats.org/officeDocument/2006/relationships/slide" Target="slides/slide42.xml"/><Relationship Id="rId69" Type="http://schemas.openxmlformats.org/officeDocument/2006/relationships/slide" Target="slides/slide43.xml"/><Relationship Id="rId50" Type="http://schemas.openxmlformats.org/officeDocument/2006/relationships/slide" Target="slides/slide24.xml"/><Relationship Id="rId51" Type="http://schemas.openxmlformats.org/officeDocument/2006/relationships/slide" Target="slides/slide25.xml"/><Relationship Id="rId52" Type="http://schemas.openxmlformats.org/officeDocument/2006/relationships/slide" Target="slides/slide26.xml"/><Relationship Id="rId53" Type="http://schemas.openxmlformats.org/officeDocument/2006/relationships/slide" Target="slides/slide27.xml"/><Relationship Id="rId54" Type="http://schemas.openxmlformats.org/officeDocument/2006/relationships/slide" Target="slides/slide28.xml"/><Relationship Id="rId55" Type="http://schemas.openxmlformats.org/officeDocument/2006/relationships/slide" Target="slides/slide29.xml"/><Relationship Id="rId56" Type="http://schemas.openxmlformats.org/officeDocument/2006/relationships/slide" Target="slides/slide30.xml"/><Relationship Id="rId57" Type="http://schemas.openxmlformats.org/officeDocument/2006/relationships/slide" Target="slides/slide31.xml"/><Relationship Id="rId58" Type="http://schemas.openxmlformats.org/officeDocument/2006/relationships/slide" Target="slides/slide32.xml"/><Relationship Id="rId59" Type="http://schemas.openxmlformats.org/officeDocument/2006/relationships/slide" Target="slides/slide33.xml"/><Relationship Id="rId40" Type="http://schemas.openxmlformats.org/officeDocument/2006/relationships/slide" Target="slides/slide14.xml"/><Relationship Id="rId41" Type="http://schemas.openxmlformats.org/officeDocument/2006/relationships/slide" Target="slides/slide15.xml"/><Relationship Id="rId42" Type="http://schemas.openxmlformats.org/officeDocument/2006/relationships/slide" Target="slides/slide16.xml"/><Relationship Id="rId43" Type="http://schemas.openxmlformats.org/officeDocument/2006/relationships/slide" Target="slides/slide17.xml"/><Relationship Id="rId44" Type="http://schemas.openxmlformats.org/officeDocument/2006/relationships/slide" Target="slides/slide18.xml"/><Relationship Id="rId45" Type="http://schemas.openxmlformats.org/officeDocument/2006/relationships/slide" Target="slides/slide19.xml"/><Relationship Id="rId46" Type="http://schemas.openxmlformats.org/officeDocument/2006/relationships/slide" Target="slides/slide20.xml"/><Relationship Id="rId47" Type="http://schemas.openxmlformats.org/officeDocument/2006/relationships/slide" Target="slides/slide21.xml"/><Relationship Id="rId48" Type="http://schemas.openxmlformats.org/officeDocument/2006/relationships/slide" Target="slides/slide22.xml"/><Relationship Id="rId4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4.xml"/><Relationship Id="rId31" Type="http://schemas.openxmlformats.org/officeDocument/2006/relationships/slide" Target="slides/slide5.xml"/><Relationship Id="rId32" Type="http://schemas.openxmlformats.org/officeDocument/2006/relationships/slide" Target="slides/slide6.xml"/><Relationship Id="rId33" Type="http://schemas.openxmlformats.org/officeDocument/2006/relationships/slide" Target="slides/slide7.xml"/><Relationship Id="rId34" Type="http://schemas.openxmlformats.org/officeDocument/2006/relationships/slide" Target="slides/slide8.xml"/><Relationship Id="rId35" Type="http://schemas.openxmlformats.org/officeDocument/2006/relationships/slide" Target="slides/slide9.xml"/><Relationship Id="rId36" Type="http://schemas.openxmlformats.org/officeDocument/2006/relationships/slide" Target="slides/slide10.xml"/><Relationship Id="rId37" Type="http://schemas.openxmlformats.org/officeDocument/2006/relationships/slide" Target="slides/slide11.xml"/><Relationship Id="rId38" Type="http://schemas.openxmlformats.org/officeDocument/2006/relationships/slide" Target="slides/slide12.xml"/><Relationship Id="rId39" Type="http://schemas.openxmlformats.org/officeDocument/2006/relationships/slide" Target="slides/slide13.xml"/><Relationship Id="rId80" Type="http://schemas.openxmlformats.org/officeDocument/2006/relationships/notesMaster" Target="notesMasters/notes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44.xml"/><Relationship Id="rId71" Type="http://schemas.openxmlformats.org/officeDocument/2006/relationships/slide" Target="slides/slide45.xml"/><Relationship Id="rId72" Type="http://schemas.openxmlformats.org/officeDocument/2006/relationships/slide" Target="slides/slide46.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 Target="slides/slide1.xml"/><Relationship Id="rId28" Type="http://schemas.openxmlformats.org/officeDocument/2006/relationships/slide" Target="slides/slide2.xml"/><Relationship Id="rId29" Type="http://schemas.openxmlformats.org/officeDocument/2006/relationships/slide" Target="slides/slide3.xml"/><Relationship Id="rId73" Type="http://schemas.openxmlformats.org/officeDocument/2006/relationships/slide" Target="slides/slide47.xml"/><Relationship Id="rId74" Type="http://schemas.openxmlformats.org/officeDocument/2006/relationships/slide" Target="slides/slide48.xml"/><Relationship Id="rId75" Type="http://schemas.openxmlformats.org/officeDocument/2006/relationships/slide" Target="slides/slide49.xml"/><Relationship Id="rId76" Type="http://schemas.openxmlformats.org/officeDocument/2006/relationships/slide" Target="slides/slide50.xml"/><Relationship Id="rId77" Type="http://schemas.openxmlformats.org/officeDocument/2006/relationships/slide" Target="slides/slide51.xml"/><Relationship Id="rId78" Type="http://schemas.openxmlformats.org/officeDocument/2006/relationships/slide" Target="slides/slide52.xml"/><Relationship Id="rId79" Type="http://schemas.openxmlformats.org/officeDocument/2006/relationships/slide" Target="slides/slide53.xml"/><Relationship Id="rId60" Type="http://schemas.openxmlformats.org/officeDocument/2006/relationships/slide" Target="slides/slide34.xml"/><Relationship Id="rId61" Type="http://schemas.openxmlformats.org/officeDocument/2006/relationships/slide" Target="slides/slide35.xml"/><Relationship Id="rId62" Type="http://schemas.openxmlformats.org/officeDocument/2006/relationships/slide" Target="slides/slide36.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_rels/viewProps.xml.rels><?xml version="1.0" encoding="UTF-8" standalone="yes"?>
<Relationships xmlns="http://schemas.openxmlformats.org/package/2006/relationships"><Relationship Id="rId1" Type="http://schemas.openxmlformats.org/officeDocument/2006/relationships/slide" Target="slides/slide41.xml"/><Relationship Id="rId2" Type="http://schemas.openxmlformats.org/officeDocument/2006/relationships/slide" Target="slides/slide4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3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4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5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6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7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8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9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10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t>
        <a:bodyPr/>
        <a:lstStyle/>
        <a:p>
          <a:endParaRPr lang="en-US"/>
        </a:p>
      </dgm:t>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t>
        <a:bodyPr/>
        <a:lstStyle/>
        <a:p>
          <a:endParaRPr lang="en-US"/>
        </a:p>
      </dgm:t>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t>
        <a:bodyPr/>
        <a:lstStyle/>
        <a:p>
          <a:endParaRPr lang="en-US"/>
        </a:p>
      </dgm:t>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t>
        <a:bodyPr/>
        <a:lstStyle/>
        <a:p>
          <a:endParaRPr lang="en-US"/>
        </a:p>
      </dgm:t>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t>
        <a:bodyPr/>
        <a:lstStyle/>
        <a:p>
          <a:endParaRPr lang="en-US"/>
        </a:p>
      </dgm:t>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t>
        <a:bodyPr/>
        <a:lstStyle/>
        <a:p>
          <a:endParaRPr lang="en-US"/>
        </a:p>
      </dgm:t>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t>
        <a:bodyPr/>
        <a:lstStyle/>
        <a:p>
          <a:endParaRPr lang="en-US"/>
        </a:p>
      </dgm:t>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t>
        <a:bodyPr/>
        <a:lstStyle/>
        <a:p>
          <a:endParaRPr lang="en-US"/>
        </a:p>
      </dgm:t>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t>
        <a:bodyPr/>
        <a:lstStyle/>
        <a:p>
          <a:endParaRPr lang="en-US"/>
        </a:p>
      </dgm:t>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t>
        <a:bodyPr/>
        <a:lstStyle/>
        <a:p>
          <a:endParaRPr lang="en-US"/>
        </a:p>
      </dgm:t>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t>
        <a:bodyPr/>
        <a:lstStyle/>
        <a:p>
          <a:endParaRPr lang="en-US"/>
        </a:p>
      </dgm:t>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t>
        <a:bodyPr/>
        <a:lstStyle/>
        <a:p>
          <a:endParaRPr lang="en-US"/>
        </a:p>
      </dgm:t>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t>
        <a:bodyPr/>
        <a:lstStyle/>
        <a:p>
          <a:endParaRPr lang="en-US"/>
        </a:p>
      </dgm:t>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t>
        <a:bodyPr/>
        <a:lstStyle/>
        <a:p>
          <a:endParaRPr lang="en-US"/>
        </a:p>
      </dgm:t>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t>
        <a:bodyPr/>
        <a:lstStyle/>
        <a:p>
          <a:endParaRPr lang="en-US"/>
        </a:p>
      </dgm:t>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t>
        <a:bodyPr/>
        <a:lstStyle/>
        <a:p>
          <a:endParaRPr lang="en-US"/>
        </a:p>
      </dgm:t>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t>
        <a:bodyPr/>
        <a:lstStyle/>
        <a:p>
          <a:endParaRPr lang="en-US"/>
        </a:p>
      </dgm:t>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t>
        <a:bodyPr/>
        <a:lstStyle/>
        <a:p>
          <a:endParaRPr lang="en-US"/>
        </a:p>
      </dgm:t>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t>
        <a:bodyPr/>
        <a:lstStyle/>
        <a:p>
          <a:endParaRPr lang="en-US"/>
        </a:p>
      </dgm:t>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t>
        <a:bodyPr/>
        <a:lstStyle/>
        <a:p>
          <a:endParaRPr lang="en-US"/>
        </a:p>
      </dgm:t>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t>
        <a:bodyPr/>
        <a:lstStyle/>
        <a:p>
          <a:endParaRPr lang="en-US"/>
        </a:p>
      </dgm:t>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t>
        <a:bodyPr/>
        <a:lstStyle/>
        <a:p>
          <a:endParaRPr lang="en-US"/>
        </a:p>
      </dgm:t>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t>
        <a:bodyPr/>
        <a:lstStyle/>
        <a:p>
          <a:endParaRPr lang="en-US"/>
        </a:p>
      </dgm:t>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t>
        <a:bodyPr/>
        <a:lstStyle/>
        <a:p>
          <a:endParaRPr lang="en-US"/>
        </a:p>
      </dgm:t>
    </dgm:pt>
  </dgm:ptLst>
  <dgm:cxnLst>
    <dgm:cxn modelId="{269DFA6A-0109-534A-A99D-17749AF74439}" type="presOf" srcId="{8E1255C9-F847-A440-83FF-7AA254CCB896}" destId="{974F300E-4386-5845-9047-D2E50BE5B9DF}" srcOrd="0" destOrd="0" presId="urn:microsoft.com/office/officeart/2005/8/layout/cycle1"/>
    <dgm:cxn modelId="{A2C7D8D3-A5B0-6B46-803F-FCF9194DAB42}" type="presOf" srcId="{A9914442-2057-0542-A0EA-F935FCA28993}" destId="{B4CE740F-E5F8-1040-9068-3C0CA6A81D60}"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8BC02790-30A7-8E4F-A35E-2380CA591837}" srcId="{8E1255C9-F847-A440-83FF-7AA254CCB896}" destId="{F73B3211-1799-3F44-92B6-7CEE57ECB2D3}" srcOrd="5" destOrd="0" parTransId="{3185974B-797D-B74A-90E5-50DD4F820E03}" sibTransId="{580AAA11-E1E4-FC4E-A546-63E521F462A7}"/>
    <dgm:cxn modelId="{4C3DD547-D047-9D45-828F-C7C94046F4A6}" srcId="{8E1255C9-F847-A440-83FF-7AA254CCB896}" destId="{D7E87DE1-03EB-D748-89C5-D76845DF9F58}" srcOrd="9" destOrd="0" parTransId="{08AD16C4-82BB-C248-8EBD-2C05A46AF859}" sibTransId="{6533DBF9-2933-D44A-B9F0-8FC24EC06F20}"/>
    <dgm:cxn modelId="{4F109ECA-059F-0E40-933B-51BFA3F2F652}" type="presOf" srcId="{610909C5-6334-264F-93E0-189A71FB6993}" destId="{54CDBF4B-9D09-3242-A1D5-0506BD1712C5}" srcOrd="0" destOrd="0" presId="urn:microsoft.com/office/officeart/2005/8/layout/cycle1"/>
    <dgm:cxn modelId="{8A8422D0-95E9-984E-9463-BFFEE4DF5775}" type="presOf" srcId="{63159F5F-19C4-974F-B4D9-6A8388E3A179}" destId="{DC85BF06-3190-2C49-B38C-CC01414F9567}" srcOrd="0" destOrd="0" presId="urn:microsoft.com/office/officeart/2005/8/layout/cycle1"/>
    <dgm:cxn modelId="{557BFEC0-631B-CC46-9F88-6A187251C3E9}" type="presOf" srcId="{55E743FA-081E-B447-B4F2-DEEACC6857BC}" destId="{36444405-91CC-BC45-909E-8AE477F1EC7C}" srcOrd="0" destOrd="0" presId="urn:microsoft.com/office/officeart/2005/8/layout/cycle1"/>
    <dgm:cxn modelId="{51210CE9-883E-044B-9C8F-8DA4F93873C0}" type="presOf" srcId="{527799A3-6798-F14C-9108-A99B044124B3}" destId="{CE064FAD-9527-C04A-986D-ADE7F29D4AAF}"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DE88720D-6B9C-634C-9232-9C2AB361483F}" type="presOf" srcId="{CCCC52AB-CFB4-904A-B94C-E1998826B4F9}" destId="{7C0589C6-43EC-854D-966B-B0C5FE9A8192}" srcOrd="0" destOrd="0" presId="urn:microsoft.com/office/officeart/2005/8/layout/cycle1"/>
    <dgm:cxn modelId="{2FE02B17-1DBF-F647-AFD5-EC2F024E780E}" type="presOf" srcId="{580AAA11-E1E4-FC4E-A546-63E521F462A7}" destId="{DAE7F6D9-575B-6C47-9F2C-6177EB4BA541}" srcOrd="0" destOrd="0" presId="urn:microsoft.com/office/officeart/2005/8/layout/cycle1"/>
    <dgm:cxn modelId="{E48AFA26-39B4-B744-8B16-DFA019A9A468}" type="presOf" srcId="{D805A741-31F4-6D45-A082-4AD4C7B066F1}" destId="{7D368AA8-A897-6A44-B2ED-5420DBBF55CD}" srcOrd="0" destOrd="0" presId="urn:microsoft.com/office/officeart/2005/8/layout/cycle1"/>
    <dgm:cxn modelId="{4428063B-1CC3-D24F-829F-0E5813744904}" type="presOf" srcId="{C62D126D-D94F-0A45-AAB3-A4A2804A9AA5}" destId="{49452468-AA65-834B-B75D-72A0A7810E13}"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5E22F1A5-0210-4449-A9E8-846402640B03}" type="presOf" srcId="{81D20D5D-F15B-B844-BCE7-07FE2E88C5B6}" destId="{2467F156-8EB3-F044-8664-8B186FD19D40}" srcOrd="0" destOrd="0" presId="urn:microsoft.com/office/officeart/2005/8/layout/cycle1"/>
    <dgm:cxn modelId="{8E10B28D-7731-1842-92B1-4BB31F571CE6}" type="presOf" srcId="{6533DBF9-2933-D44A-B9F0-8FC24EC06F20}" destId="{C4FE94AE-AFAE-8743-9525-171FDA850E0F}" srcOrd="0" destOrd="0" presId="urn:microsoft.com/office/officeart/2005/8/layout/cycle1"/>
    <dgm:cxn modelId="{C423F468-FEFF-E940-A3E5-5F5906CE2003}" type="presOf" srcId="{F73B3211-1799-3F44-92B6-7CEE57ECB2D3}" destId="{BF6C208F-01F8-574D-980A-D40F886CF760}" srcOrd="0" destOrd="0" presId="urn:microsoft.com/office/officeart/2005/8/layout/cycle1"/>
    <dgm:cxn modelId="{F928F4BF-FA74-B943-91D8-F5CE0735027F}" type="presOf" srcId="{D7E87DE1-03EB-D748-89C5-D76845DF9F58}" destId="{12C576B8-5B2D-B04B-98C4-29D5E499FD83}" srcOrd="0" destOrd="0" presId="urn:microsoft.com/office/officeart/2005/8/layout/cycle1"/>
    <dgm:cxn modelId="{CBB4A331-3044-0F4E-9357-CAE2368999E9}" type="presOf" srcId="{B7792F1E-795A-8A40-9AF9-CBB036406804}" destId="{0EBEA1BD-8C57-A847-A4A1-BD492A397D4A}" srcOrd="0" destOrd="0" presId="urn:microsoft.com/office/officeart/2005/8/layout/cycle1"/>
    <dgm:cxn modelId="{477AC615-C396-774B-A8F9-E1382C3CACB6}" type="presOf" srcId="{325DB5A0-FE7A-8245-9663-7B515E4DF4C8}" destId="{EAEA7D1D-8D8A-4A4B-812D-D24179AFED27}" srcOrd="0" destOrd="0" presId="urn:microsoft.com/office/officeart/2005/8/layout/cycle1"/>
    <dgm:cxn modelId="{B228516B-FCCF-284E-B58A-03F596EAD214}" type="presOf" srcId="{54471214-3ABC-B64E-8935-4F53AC7091F5}" destId="{2257407E-2335-6E46-9533-50F1A4869162}" srcOrd="0" destOrd="0" presId="urn:microsoft.com/office/officeart/2005/8/layout/cycle1"/>
    <dgm:cxn modelId="{54714638-37C0-DF47-92B1-2EC65896C1AA}" type="presOf" srcId="{591E9484-33B2-714C-AA5D-D47E80DA12F9}" destId="{CDA9BE8C-41E5-BF45-BAB4-5B91BDDEFF8D}" srcOrd="0" destOrd="0" presId="urn:microsoft.com/office/officeart/2005/8/layout/cycle1"/>
    <dgm:cxn modelId="{C58563D2-CF42-2943-A8E9-43FAF5824969}" type="presOf" srcId="{931AD6AD-68AD-1F4D-802F-C6CD780A0CDB}" destId="{19DCBC3D-EF34-4444-B52C-E59D1C44CC9D}"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7E3437C4-CA9E-744B-A10C-AB226D685EF4}" srcId="{8E1255C9-F847-A440-83FF-7AA254CCB896}" destId="{610909C5-6334-264F-93E0-189A71FB6993}" srcOrd="10" destOrd="0" parTransId="{BAA50C28-F269-4F4D-892E-94581FC50AB9}" sibTransId="{C62D126D-D94F-0A45-AAB3-A4A2804A9AA5}"/>
    <dgm:cxn modelId="{43A2D624-36A7-0349-8165-2080658490D3}" srcId="{8E1255C9-F847-A440-83FF-7AA254CCB896}" destId="{A9914442-2057-0542-A0EA-F935FCA28993}" srcOrd="6" destOrd="0" parTransId="{7C8B2F9C-9DC8-B341-9185-DD1FDBDEC5E5}" sibTransId="{D805A741-31F4-6D45-A082-4AD4C7B066F1}"/>
    <dgm:cxn modelId="{0930B67C-AF18-DD44-BD5A-3C757798B0D4}" type="presOf" srcId="{12600BCB-5734-3F4B-9543-0CB09A3EC940}" destId="{92DA8A36-05F4-4B4C-B207-6FB4CBC9688F}" srcOrd="0" destOrd="0" presId="urn:microsoft.com/office/officeart/2005/8/layout/cycle1"/>
    <dgm:cxn modelId="{226861DB-CB59-1441-8855-4C8C1F030A1F}" type="presOf" srcId="{B6065800-F57E-6842-B73C-614AFBC2DE05}" destId="{2990F259-A510-7044-A15A-189FB55AE5CB}" srcOrd="0" destOrd="0" presId="urn:microsoft.com/office/officeart/2005/8/layout/cycle1"/>
    <dgm:cxn modelId="{CF604695-04E1-E84B-A6C6-21ED7C67B0BE}" type="presOf" srcId="{D548EBB6-B1A8-4E4A-94F3-38AFF917AA13}" destId="{A85B6194-0CD3-0046-9C07-12EA626BEFA3}" srcOrd="0" destOrd="0" presId="urn:microsoft.com/office/officeart/2005/8/layout/cycle1"/>
    <dgm:cxn modelId="{F40380AC-A7B0-004E-91D7-887420D8CFC3}" type="presOf" srcId="{0858D728-97B0-1A41-82DA-1572CE14754F}" destId="{9BE0E30D-6CC1-3143-BC4A-4FF2C5039316}"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280D3B60-1DA9-BD43-80A8-0B28C684CE6A}" type="presOf" srcId="{19401D75-4FA1-2642-9C39-67D34D8AB9EC}" destId="{37E24780-EDFC-1D4D-B756-C90BE821441B}"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6E0A29B9-33A3-8F4D-BBD4-672768354023}" srcId="{8E1255C9-F847-A440-83FF-7AA254CCB896}" destId="{55E743FA-081E-B447-B4F2-DEEACC6857BC}" srcOrd="7" destOrd="0" parTransId="{4994F5D2-F751-6249-8BC2-0DA8296759D8}" sibTransId="{B7792F1E-795A-8A40-9AF9-CBB036406804}"/>
    <dgm:cxn modelId="{B263D5DB-FD9A-F845-A29A-1C25305A814B}" srcId="{8E1255C9-F847-A440-83FF-7AA254CCB896}" destId="{931AD6AD-68AD-1F4D-802F-C6CD780A0CDB}" srcOrd="8" destOrd="0" parTransId="{1C7C9849-E661-3747-A64F-D6BD82FBC8C6}" sibTransId="{591E9484-33B2-714C-AA5D-D47E80DA12F9}"/>
    <dgm:cxn modelId="{2A281499-D01B-1E41-83E0-79291E5B9A2F}" type="presOf" srcId="{55B5CCF6-1B65-AC49-B1EC-CD09807E71EF}" destId="{76EDA6DC-5A32-7640-86D9-A3D1F65AC2D3}" srcOrd="0" destOrd="0" presId="urn:microsoft.com/office/officeart/2005/8/layout/cycle1"/>
    <dgm:cxn modelId="{AF44B866-1868-0F43-A7FC-DAF75D3C5A47}" type="presParOf" srcId="{974F300E-4386-5845-9047-D2E50BE5B9DF}" destId="{BF1A72C0-4F23-214E-B2C0-EC3432C35438}" srcOrd="0" destOrd="0" presId="urn:microsoft.com/office/officeart/2005/8/layout/cycle1"/>
    <dgm:cxn modelId="{11935C98-1EA9-174F-88F7-6B83A257F831}" type="presParOf" srcId="{974F300E-4386-5845-9047-D2E50BE5B9DF}" destId="{92DA8A36-05F4-4B4C-B207-6FB4CBC9688F}" srcOrd="1" destOrd="0" presId="urn:microsoft.com/office/officeart/2005/8/layout/cycle1"/>
    <dgm:cxn modelId="{925A8EDB-A38E-244E-BFC8-A523D332B5D2}" type="presParOf" srcId="{974F300E-4386-5845-9047-D2E50BE5B9DF}" destId="{2990F259-A510-7044-A15A-189FB55AE5CB}" srcOrd="2" destOrd="0" presId="urn:microsoft.com/office/officeart/2005/8/layout/cycle1"/>
    <dgm:cxn modelId="{319D13F8-4FFA-554C-8820-D353B6230482}" type="presParOf" srcId="{974F300E-4386-5845-9047-D2E50BE5B9DF}" destId="{A7A1548F-03D0-7F43-8C4C-631804CE4126}" srcOrd="3" destOrd="0" presId="urn:microsoft.com/office/officeart/2005/8/layout/cycle1"/>
    <dgm:cxn modelId="{4E833B3C-5AAF-AB4E-A664-01FFA9F36A58}" type="presParOf" srcId="{974F300E-4386-5845-9047-D2E50BE5B9DF}" destId="{EAEA7D1D-8D8A-4A4B-812D-D24179AFED27}" srcOrd="4" destOrd="0" presId="urn:microsoft.com/office/officeart/2005/8/layout/cycle1"/>
    <dgm:cxn modelId="{3F63BDA4-97B5-694B-A804-7410B9BC62F3}" type="presParOf" srcId="{974F300E-4386-5845-9047-D2E50BE5B9DF}" destId="{2257407E-2335-6E46-9533-50F1A4869162}" srcOrd="5" destOrd="0" presId="urn:microsoft.com/office/officeart/2005/8/layout/cycle1"/>
    <dgm:cxn modelId="{A8AECCD9-D7B2-A249-BAD6-6F8844005CA2}" type="presParOf" srcId="{974F300E-4386-5845-9047-D2E50BE5B9DF}" destId="{3467B5D4-61EB-4C46-BB87-881C0920F2D1}" srcOrd="6" destOrd="0" presId="urn:microsoft.com/office/officeart/2005/8/layout/cycle1"/>
    <dgm:cxn modelId="{1B9603E2-1BDE-314D-B0B6-DCAC9C17BBDE}" type="presParOf" srcId="{974F300E-4386-5845-9047-D2E50BE5B9DF}" destId="{2467F156-8EB3-F044-8664-8B186FD19D40}" srcOrd="7" destOrd="0" presId="urn:microsoft.com/office/officeart/2005/8/layout/cycle1"/>
    <dgm:cxn modelId="{94262865-9493-AC46-B133-1FF7F7564E86}" type="presParOf" srcId="{974F300E-4386-5845-9047-D2E50BE5B9DF}" destId="{DC85BF06-3190-2C49-B38C-CC01414F9567}" srcOrd="8" destOrd="0" presId="urn:microsoft.com/office/officeart/2005/8/layout/cycle1"/>
    <dgm:cxn modelId="{BC99FFE1-BC4B-9E4E-816C-7FCB83DF7493}" type="presParOf" srcId="{974F300E-4386-5845-9047-D2E50BE5B9DF}" destId="{818521AB-CB19-3245-AC47-32330EC1D05A}" srcOrd="9" destOrd="0" presId="urn:microsoft.com/office/officeart/2005/8/layout/cycle1"/>
    <dgm:cxn modelId="{E0D0A108-2F77-7242-8F5B-B4DA306FD08A}" type="presParOf" srcId="{974F300E-4386-5845-9047-D2E50BE5B9DF}" destId="{A85B6194-0CD3-0046-9C07-12EA626BEFA3}" srcOrd="10" destOrd="0" presId="urn:microsoft.com/office/officeart/2005/8/layout/cycle1"/>
    <dgm:cxn modelId="{ACC3A887-0EC3-DD40-9FEC-0F9F05DAA64E}" type="presParOf" srcId="{974F300E-4386-5845-9047-D2E50BE5B9DF}" destId="{76EDA6DC-5A32-7640-86D9-A3D1F65AC2D3}" srcOrd="11" destOrd="0" presId="urn:microsoft.com/office/officeart/2005/8/layout/cycle1"/>
    <dgm:cxn modelId="{67386C36-F03E-FC48-AF4B-F3DF6A4DC13B}" type="presParOf" srcId="{974F300E-4386-5845-9047-D2E50BE5B9DF}" destId="{5FEB966B-5E78-494C-B5A1-6F18B3A362B7}" srcOrd="12" destOrd="0" presId="urn:microsoft.com/office/officeart/2005/8/layout/cycle1"/>
    <dgm:cxn modelId="{3A0C56FA-1B54-2D41-8A3A-6E9519CA6C96}" type="presParOf" srcId="{974F300E-4386-5845-9047-D2E50BE5B9DF}" destId="{9BE0E30D-6CC1-3143-BC4A-4FF2C5039316}" srcOrd="13" destOrd="0" presId="urn:microsoft.com/office/officeart/2005/8/layout/cycle1"/>
    <dgm:cxn modelId="{6043F235-0787-894B-928F-31AE1538985A}" type="presParOf" srcId="{974F300E-4386-5845-9047-D2E50BE5B9DF}" destId="{37E24780-EDFC-1D4D-B756-C90BE821441B}" srcOrd="14" destOrd="0" presId="urn:microsoft.com/office/officeart/2005/8/layout/cycle1"/>
    <dgm:cxn modelId="{E6588598-3852-3447-8549-104292F61BD6}" type="presParOf" srcId="{974F300E-4386-5845-9047-D2E50BE5B9DF}" destId="{788B510C-5C6F-7E4F-BD2A-4B0F37349509}" srcOrd="15" destOrd="0" presId="urn:microsoft.com/office/officeart/2005/8/layout/cycle1"/>
    <dgm:cxn modelId="{AEDC3A86-8362-B740-A8D6-ED085D22C2F8}" type="presParOf" srcId="{974F300E-4386-5845-9047-D2E50BE5B9DF}" destId="{BF6C208F-01F8-574D-980A-D40F886CF760}" srcOrd="16" destOrd="0" presId="urn:microsoft.com/office/officeart/2005/8/layout/cycle1"/>
    <dgm:cxn modelId="{EAD63B28-A143-8542-9F1A-5843C338FC07}" type="presParOf" srcId="{974F300E-4386-5845-9047-D2E50BE5B9DF}" destId="{DAE7F6D9-575B-6C47-9F2C-6177EB4BA541}" srcOrd="17" destOrd="0" presId="urn:microsoft.com/office/officeart/2005/8/layout/cycle1"/>
    <dgm:cxn modelId="{7CE14B0C-DD4E-FE46-B736-54F66192969C}" type="presParOf" srcId="{974F300E-4386-5845-9047-D2E50BE5B9DF}" destId="{3AD74439-13B4-6B4C-A74C-96BE28333D49}" srcOrd="18" destOrd="0" presId="urn:microsoft.com/office/officeart/2005/8/layout/cycle1"/>
    <dgm:cxn modelId="{813F8FBA-6E60-4748-A6AC-0EEF7B73D7A4}" type="presParOf" srcId="{974F300E-4386-5845-9047-D2E50BE5B9DF}" destId="{B4CE740F-E5F8-1040-9068-3C0CA6A81D60}" srcOrd="19" destOrd="0" presId="urn:microsoft.com/office/officeart/2005/8/layout/cycle1"/>
    <dgm:cxn modelId="{A051A974-1CC6-374C-819E-BDDE0067789C}" type="presParOf" srcId="{974F300E-4386-5845-9047-D2E50BE5B9DF}" destId="{7D368AA8-A897-6A44-B2ED-5420DBBF55CD}" srcOrd="20" destOrd="0" presId="urn:microsoft.com/office/officeart/2005/8/layout/cycle1"/>
    <dgm:cxn modelId="{C07BF031-983A-AB47-B8D5-A133F23AD91B}" type="presParOf" srcId="{974F300E-4386-5845-9047-D2E50BE5B9DF}" destId="{256A8A82-B1CB-EF43-AB66-A3D1C8A54B59}" srcOrd="21" destOrd="0" presId="urn:microsoft.com/office/officeart/2005/8/layout/cycle1"/>
    <dgm:cxn modelId="{B8710443-C2C0-8A44-8722-3019DF1BD5BC}" type="presParOf" srcId="{974F300E-4386-5845-9047-D2E50BE5B9DF}" destId="{36444405-91CC-BC45-909E-8AE477F1EC7C}" srcOrd="22" destOrd="0" presId="urn:microsoft.com/office/officeart/2005/8/layout/cycle1"/>
    <dgm:cxn modelId="{8AC2C1E1-1C1B-9248-BB15-560D9866934C}" type="presParOf" srcId="{974F300E-4386-5845-9047-D2E50BE5B9DF}" destId="{0EBEA1BD-8C57-A847-A4A1-BD492A397D4A}" srcOrd="23" destOrd="0" presId="urn:microsoft.com/office/officeart/2005/8/layout/cycle1"/>
    <dgm:cxn modelId="{D3C65ABC-DCC2-2D49-8BF6-AE445C1D0698}" type="presParOf" srcId="{974F300E-4386-5845-9047-D2E50BE5B9DF}" destId="{A1257670-91AA-B74E-AFCB-48382C466D43}" srcOrd="24" destOrd="0" presId="urn:microsoft.com/office/officeart/2005/8/layout/cycle1"/>
    <dgm:cxn modelId="{A28516CF-553F-1940-8C33-5CA72A5D6AFC}" type="presParOf" srcId="{974F300E-4386-5845-9047-D2E50BE5B9DF}" destId="{19DCBC3D-EF34-4444-B52C-E59D1C44CC9D}" srcOrd="25" destOrd="0" presId="urn:microsoft.com/office/officeart/2005/8/layout/cycle1"/>
    <dgm:cxn modelId="{DB6797E6-1138-7746-B7C8-398A5B98312D}" type="presParOf" srcId="{974F300E-4386-5845-9047-D2E50BE5B9DF}" destId="{CDA9BE8C-41E5-BF45-BAB4-5B91BDDEFF8D}" srcOrd="26" destOrd="0" presId="urn:microsoft.com/office/officeart/2005/8/layout/cycle1"/>
    <dgm:cxn modelId="{5E115CBD-8ED7-5944-9348-E347E88E7A66}" type="presParOf" srcId="{974F300E-4386-5845-9047-D2E50BE5B9DF}" destId="{731680F6-F070-374C-97C4-FB0156E03231}" srcOrd="27" destOrd="0" presId="urn:microsoft.com/office/officeart/2005/8/layout/cycle1"/>
    <dgm:cxn modelId="{DD54F9A1-3A3B-BF4C-BC02-CDF748DA70F0}" type="presParOf" srcId="{974F300E-4386-5845-9047-D2E50BE5B9DF}" destId="{12C576B8-5B2D-B04B-98C4-29D5E499FD83}" srcOrd="28" destOrd="0" presId="urn:microsoft.com/office/officeart/2005/8/layout/cycle1"/>
    <dgm:cxn modelId="{F834D2A0-D409-484C-9958-47E3270B5482}" type="presParOf" srcId="{974F300E-4386-5845-9047-D2E50BE5B9DF}" destId="{C4FE94AE-AFAE-8743-9525-171FDA850E0F}" srcOrd="29" destOrd="0" presId="urn:microsoft.com/office/officeart/2005/8/layout/cycle1"/>
    <dgm:cxn modelId="{C34A3AAB-405F-004D-905A-6C023182A489}" type="presParOf" srcId="{974F300E-4386-5845-9047-D2E50BE5B9DF}" destId="{FBD4D212-3E98-9843-8795-297F9EDDD657}" srcOrd="30" destOrd="0" presId="urn:microsoft.com/office/officeart/2005/8/layout/cycle1"/>
    <dgm:cxn modelId="{938DE22A-CAE0-554A-B9BD-F5C267A6C248}" type="presParOf" srcId="{974F300E-4386-5845-9047-D2E50BE5B9DF}" destId="{54CDBF4B-9D09-3242-A1D5-0506BD1712C5}" srcOrd="31" destOrd="0" presId="urn:microsoft.com/office/officeart/2005/8/layout/cycle1"/>
    <dgm:cxn modelId="{10026502-0746-8E4A-80DA-5CF7A08BADE1}" type="presParOf" srcId="{974F300E-4386-5845-9047-D2E50BE5B9DF}" destId="{49452468-AA65-834B-B75D-72A0A7810E13}" srcOrd="32" destOrd="0" presId="urn:microsoft.com/office/officeart/2005/8/layout/cycle1"/>
    <dgm:cxn modelId="{42D45FCE-B856-6A44-ACF6-1F7F793719FC}" type="presParOf" srcId="{974F300E-4386-5845-9047-D2E50BE5B9DF}" destId="{B0C742D0-6463-FF41-BE88-36D0AF1ED5D5}" srcOrd="33" destOrd="0" presId="urn:microsoft.com/office/officeart/2005/8/layout/cycle1"/>
    <dgm:cxn modelId="{F826990D-4E55-4A4F-9FD2-E4AF15FE6A5D}" type="presParOf" srcId="{974F300E-4386-5845-9047-D2E50BE5B9DF}" destId="{CE064FAD-9527-C04A-986D-ADE7F29D4AAF}" srcOrd="34" destOrd="0" presId="urn:microsoft.com/office/officeart/2005/8/layout/cycle1"/>
    <dgm:cxn modelId="{CDB7AE5E-3D8F-4E44-9BE7-420952563B2F}"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1255C9-F847-A440-83FF-7AA254CCB896}" type="doc">
      <dgm:prSet loTypeId="urn:microsoft.com/office/officeart/2005/8/layout/cycle1" loCatId="cycle" qsTypeId="urn:microsoft.com/office/officeart/2005/8/quickstyle/simple4" qsCatId="simple" csTypeId="urn:microsoft.com/office/officeart/2005/8/colors/accent1_2" csCatId="accent1" phldr="1"/>
      <dgm:spPr/>
    </dgm:pt>
    <dgm:pt modelId="{12600BCB-5734-3F4B-9543-0CB09A3EC940}">
      <dgm:prSet phldrT="[Text]" custT="1"/>
      <dgm:spPr>
        <a:xfrm>
          <a:off x="4198328"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694C5870-D1B6-4749-AAAC-40AAB1DA82EA}" type="parTrans" cxnId="{24E8EE39-70FF-B84F-8DD2-74F1728207D4}">
      <dgm:prSet/>
      <dgm:spPr/>
      <dgm:t>
        <a:bodyPr/>
        <a:lstStyle/>
        <a:p>
          <a:endParaRPr lang="en-US"/>
        </a:p>
      </dgm:t>
    </dgm:pt>
    <dgm:pt modelId="{B6065800-F57E-6842-B73C-614AFBC2DE05}" type="sibTrans" cxnId="{24E8EE39-70FF-B84F-8DD2-74F1728207D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325DB5A0-FE7A-8245-9663-7B515E4DF4C8}">
      <dgm:prSet phldrT="[Text]" custT="1"/>
      <dgm:spPr>
        <a:xfrm>
          <a:off x="5496848"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E2DDA45-C5A5-2D44-BC75-B1BB3E89C39E}" type="parTrans" cxnId="{B110A1D2-E1D2-C04C-8976-779F7F4F66C8}">
      <dgm:prSet/>
      <dgm:spPr/>
      <dgm:t>
        <a:bodyPr/>
        <a:lstStyle/>
        <a:p>
          <a:endParaRPr lang="en-US"/>
        </a:p>
      </dgm:t>
    </dgm:pt>
    <dgm:pt modelId="{54471214-3ABC-B64E-8935-4F53AC7091F5}" type="sibTrans" cxnId="{B110A1D2-E1D2-C04C-8976-779F7F4F66C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81D20D5D-F15B-B844-BCE7-07FE2E88C5B6}">
      <dgm:prSet phldrT="[Text]" custT="1"/>
      <dgm:spPr>
        <a:xfrm>
          <a:off x="6246550"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3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EDD06461-C2E5-A840-A887-FEA1BC169C5B}" type="parTrans" cxnId="{59130A34-B4D6-A044-96F7-5346AB5CB5D8}">
      <dgm:prSet/>
      <dgm:spPr/>
      <dgm:t>
        <a:bodyPr/>
        <a:lstStyle/>
        <a:p>
          <a:endParaRPr lang="en-US"/>
        </a:p>
      </dgm:t>
    </dgm:pt>
    <dgm:pt modelId="{63159F5F-19C4-974F-B4D9-6A8388E3A179}" type="sibTrans" cxnId="{59130A34-B4D6-A044-96F7-5346AB5CB5D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548EBB6-B1A8-4E4A-94F3-38AFF917AA13}">
      <dgm:prSet phldrT="[Text]" custT="1"/>
      <dgm:spPr>
        <a:xfrm>
          <a:off x="6246550"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4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9C2C1551-390F-D644-9FE4-C7360EFD93EC}" type="parTrans" cxnId="{9D179EA7-3A49-544A-83DE-69B7A779502D}">
      <dgm:prSet/>
      <dgm:spPr/>
      <dgm:t>
        <a:bodyPr/>
        <a:lstStyle/>
        <a:p>
          <a:endParaRPr lang="en-US"/>
        </a:p>
      </dgm:t>
    </dgm:pt>
    <dgm:pt modelId="{55B5CCF6-1B65-AC49-B1EC-CD09807E71EF}" type="sibTrans" cxnId="{9D179EA7-3A49-544A-83DE-69B7A779502D}">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0858D728-97B0-1A41-82DA-1572CE14754F}">
      <dgm:prSet phldrT="[Text]" custT="1"/>
      <dgm:spPr>
        <a:xfrm>
          <a:off x="5496848"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5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01D8312-F9CD-0648-93A1-801EBB18F1C1}" type="parTrans" cxnId="{C71EFA8F-2D9D-B349-9D8F-4C4E8D5A1A88}">
      <dgm:prSet/>
      <dgm:spPr/>
      <dgm:t>
        <a:bodyPr/>
        <a:lstStyle/>
        <a:p>
          <a:endParaRPr lang="en-US"/>
        </a:p>
      </dgm:t>
    </dgm:pt>
    <dgm:pt modelId="{19401D75-4FA1-2642-9C39-67D34D8AB9EC}" type="sibTrans" cxnId="{C71EFA8F-2D9D-B349-9D8F-4C4E8D5A1A88}">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F73B3211-1799-3F44-92B6-7CEE57ECB2D3}">
      <dgm:prSet phldrT="[Text]" custT="1"/>
      <dgm:spPr>
        <a:xfrm>
          <a:off x="4198328"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6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3185974B-797D-B74A-90E5-50DD4F820E03}" type="parTrans" cxnId="{8BC02790-30A7-8E4F-A35E-2380CA591837}">
      <dgm:prSet/>
      <dgm:spPr/>
      <dgm:t>
        <a:bodyPr/>
        <a:lstStyle/>
        <a:p>
          <a:endParaRPr lang="en-US"/>
        </a:p>
      </dgm:t>
    </dgm:pt>
    <dgm:pt modelId="{580AAA11-E1E4-FC4E-A546-63E521F462A7}" type="sibTrans" cxnId="{8BC02790-30A7-8E4F-A35E-2380CA591837}">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A9914442-2057-0542-A0EA-F935FCA28993}">
      <dgm:prSet custT="1"/>
      <dgm:spPr>
        <a:xfrm>
          <a:off x="2698925" y="5598850"/>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7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7C8B2F9C-9DC8-B341-9185-DD1FDBDEC5E5}" type="parTrans" cxnId="{43A2D624-36A7-0349-8165-2080658490D3}">
      <dgm:prSet/>
      <dgm:spPr/>
      <dgm:t>
        <a:bodyPr/>
        <a:lstStyle/>
        <a:p>
          <a:endParaRPr lang="en-US"/>
        </a:p>
      </dgm:t>
    </dgm:pt>
    <dgm:pt modelId="{D805A741-31F4-6D45-A082-4AD4C7B066F1}" type="sibTrans" cxnId="{43A2D624-36A7-0349-8165-2080658490D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5E743FA-081E-B447-B4F2-DEEACC6857BC}">
      <dgm:prSet custT="1"/>
      <dgm:spPr>
        <a:xfrm>
          <a:off x="1400404" y="484914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8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994F5D2-F751-6249-8BC2-0DA8296759D8}" type="parTrans" cxnId="{6E0A29B9-33A3-8F4D-BBD4-672768354023}">
      <dgm:prSet/>
      <dgm:spPr/>
      <dgm:t>
        <a:bodyPr/>
        <a:lstStyle/>
        <a:p>
          <a:endParaRPr lang="en-US"/>
        </a:p>
      </dgm:t>
    </dgm:pt>
    <dgm:pt modelId="{B7792F1E-795A-8A40-9AF9-CBB036406804}" type="sibTrans" cxnId="{6E0A29B9-33A3-8F4D-BBD4-672768354023}">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31AD6AD-68AD-1F4D-802F-C6CD780A0CDB}">
      <dgm:prSet custT="1"/>
      <dgm:spPr>
        <a:xfrm>
          <a:off x="650703" y="3550628"/>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9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1C7C9849-E661-3747-A64F-D6BD82FBC8C6}" type="parTrans" cxnId="{B263D5DB-FD9A-F845-A29A-1C25305A814B}">
      <dgm:prSet/>
      <dgm:spPr/>
      <dgm:t>
        <a:bodyPr/>
        <a:lstStyle/>
        <a:p>
          <a:endParaRPr lang="en-US"/>
        </a:p>
      </dgm:t>
    </dgm:pt>
    <dgm:pt modelId="{591E9484-33B2-714C-AA5D-D47E80DA12F9}" type="sibTrans" cxnId="{B263D5DB-FD9A-F845-A29A-1C25305A814B}">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D7E87DE1-03EB-D748-89C5-D76845DF9F58}">
      <dgm:prSet custT="1"/>
      <dgm:spPr>
        <a:xfrm>
          <a:off x="650703" y="2051225"/>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10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08AD16C4-82BB-C248-8EBD-2C05A46AF859}" type="parTrans" cxnId="{4C3DD547-D047-9D45-828F-C7C94046F4A6}">
      <dgm:prSet/>
      <dgm:spPr/>
      <dgm:t>
        <a:bodyPr/>
        <a:lstStyle/>
        <a:p>
          <a:endParaRPr lang="en-US"/>
        </a:p>
      </dgm:t>
    </dgm:pt>
    <dgm:pt modelId="{6533DBF9-2933-D44A-B9F0-8FC24EC06F20}" type="sibTrans" cxnId="{4C3DD547-D047-9D45-828F-C7C94046F4A6}">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610909C5-6334-264F-93E0-189A71FB6993}">
      <dgm:prSet custT="1"/>
      <dgm:spPr>
        <a:xfrm>
          <a:off x="1400404" y="752704"/>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11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BAA50C28-F269-4F4D-892E-94581FC50AB9}" type="parTrans" cxnId="{7E3437C4-CA9E-744B-A10C-AB226D685EF4}">
      <dgm:prSet/>
      <dgm:spPr/>
      <dgm:t>
        <a:bodyPr/>
        <a:lstStyle/>
        <a:p>
          <a:endParaRPr lang="en-US"/>
        </a:p>
      </dgm:t>
    </dgm:pt>
    <dgm:pt modelId="{C62D126D-D94F-0A45-AAB3-A4A2804A9AA5}" type="sibTrans" cxnId="{7E3437C4-CA9E-744B-A10C-AB226D685EF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527799A3-6798-F14C-9108-A99B044124B3}">
      <dgm:prSet custT="1"/>
      <dgm:spPr>
        <a:xfrm>
          <a:off x="2698925" y="3003"/>
          <a:ext cx="722746" cy="722746"/>
        </a:xfrm>
        <a:noFill/>
        <a:ln>
          <a:noFill/>
        </a:ln>
        <a:effectLst/>
      </dgm:spPr>
      <dgm:t>
        <a:bodyPr/>
        <a:lstStyle/>
        <a:p>
          <a:r>
            <a:rPr lang="en-US" sz="1600" dirty="0" smtClean="0">
              <a:solidFill>
                <a:srgbClr val="FFFFFF">
                  <a:hueOff val="0"/>
                  <a:satOff val="0"/>
                  <a:lumOff val="0"/>
                  <a:alphaOff val="0"/>
                </a:srgbClr>
              </a:solidFill>
              <a:latin typeface="Tahoma"/>
              <a:ea typeface="+mn-ea"/>
              <a:cs typeface="+mn-cs"/>
            </a:rPr>
            <a:t>12 </a:t>
          </a:r>
          <a:r>
            <a:rPr lang="zh-CN" altLang="en-US" sz="16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dirty="0">
            <a:solidFill>
              <a:srgbClr val="FFFFFF">
                <a:hueOff val="0"/>
                <a:satOff val="0"/>
                <a:lumOff val="0"/>
                <a:alphaOff val="0"/>
              </a:srgbClr>
            </a:solidFill>
            <a:latin typeface="微軟正黑體" pitchFamily="34" charset="-120"/>
            <a:ea typeface="微軟正黑體" pitchFamily="34" charset="-120"/>
            <a:cs typeface="+mn-cs"/>
          </a:endParaRPr>
        </a:p>
      </dgm:t>
    </dgm:pt>
    <dgm:pt modelId="{4C8AC837-DBAA-5F48-BFFA-88B3F17800FA}" type="parTrans" cxnId="{8473CCC9-3CE8-2541-BD76-1510DC4C2444}">
      <dgm:prSet/>
      <dgm:spPr/>
      <dgm:t>
        <a:bodyPr/>
        <a:lstStyle/>
        <a:p>
          <a:endParaRPr lang="en-US"/>
        </a:p>
      </dgm:t>
    </dgm:pt>
    <dgm:pt modelId="{CCCC52AB-CFB4-904A-B94C-E1998826B4F9}" type="sibTrans" cxnId="{8473CCC9-3CE8-2541-BD76-1510DC4C2444}">
      <dgm:prSet/>
      <dgm:spPr>
        <a:xfrm>
          <a:off x="760696" y="112996"/>
          <a:ext cx="6098607" cy="6098607"/>
        </a:xfr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en-US"/>
        </a:p>
      </dgm:t>
    </dgm:pt>
    <dgm:pt modelId="{974F300E-4386-5845-9047-D2E50BE5B9DF}" type="pres">
      <dgm:prSet presAssocID="{8E1255C9-F847-A440-83FF-7AA254CCB896}" presName="cycle" presStyleCnt="0">
        <dgm:presLayoutVars>
          <dgm:dir/>
          <dgm:resizeHandles val="exact"/>
        </dgm:presLayoutVars>
      </dgm:prSet>
      <dgm:spPr/>
    </dgm:pt>
    <dgm:pt modelId="{BF1A72C0-4F23-214E-B2C0-EC3432C35438}" type="pres">
      <dgm:prSet presAssocID="{12600BCB-5734-3F4B-9543-0CB09A3EC940}" presName="dummy" presStyleCnt="0"/>
      <dgm:spPr/>
    </dgm:pt>
    <dgm:pt modelId="{92DA8A36-05F4-4B4C-B207-6FB4CBC9688F}" type="pres">
      <dgm:prSet presAssocID="{12600BCB-5734-3F4B-9543-0CB09A3EC940}" presName="node" presStyleLbl="revTx" presStyleIdx="0" presStyleCnt="12" custScaleX="235352">
        <dgm:presLayoutVars>
          <dgm:bulletEnabled val="1"/>
        </dgm:presLayoutVars>
      </dgm:prSet>
      <dgm:spPr>
        <a:prstGeom prst="rect">
          <a:avLst/>
        </a:prstGeom>
      </dgm:spPr>
      <dgm:t>
        <a:bodyPr/>
        <a:lstStyle/>
        <a:p>
          <a:endParaRPr lang="en-US"/>
        </a:p>
      </dgm:t>
    </dgm:pt>
    <dgm:pt modelId="{2990F259-A510-7044-A15A-189FB55AE5CB}" type="pres">
      <dgm:prSet presAssocID="{B6065800-F57E-6842-B73C-614AFBC2DE05}" presName="sibTrans" presStyleLbl="node1" presStyleIdx="0" presStyleCnt="12"/>
      <dgm:spPr>
        <a:prstGeom prst="circularArrow">
          <a:avLst>
            <a:gd name="adj1" fmla="val 2311"/>
            <a:gd name="adj2" fmla="val 139396"/>
            <a:gd name="adj3" fmla="val 18197564"/>
            <a:gd name="adj4" fmla="val 17553321"/>
            <a:gd name="adj5" fmla="val 2696"/>
          </a:avLst>
        </a:prstGeom>
      </dgm:spPr>
      <dgm:t>
        <a:bodyPr/>
        <a:lstStyle/>
        <a:p>
          <a:endParaRPr lang="en-US"/>
        </a:p>
      </dgm:t>
    </dgm:pt>
    <dgm:pt modelId="{A7A1548F-03D0-7F43-8C4C-631804CE4126}" type="pres">
      <dgm:prSet presAssocID="{325DB5A0-FE7A-8245-9663-7B515E4DF4C8}" presName="dummy" presStyleCnt="0"/>
      <dgm:spPr/>
    </dgm:pt>
    <dgm:pt modelId="{EAEA7D1D-8D8A-4A4B-812D-D24179AFED27}" type="pres">
      <dgm:prSet presAssocID="{325DB5A0-FE7A-8245-9663-7B515E4DF4C8}" presName="node" presStyleLbl="revTx" presStyleIdx="1" presStyleCnt="12" custScaleX="192316">
        <dgm:presLayoutVars>
          <dgm:bulletEnabled val="1"/>
        </dgm:presLayoutVars>
      </dgm:prSet>
      <dgm:spPr>
        <a:prstGeom prst="rect">
          <a:avLst/>
        </a:prstGeom>
      </dgm:spPr>
      <dgm:t>
        <a:bodyPr/>
        <a:lstStyle/>
        <a:p>
          <a:endParaRPr lang="en-US"/>
        </a:p>
      </dgm:t>
    </dgm:pt>
    <dgm:pt modelId="{2257407E-2335-6E46-9533-50F1A4869162}" type="pres">
      <dgm:prSet presAssocID="{54471214-3ABC-B64E-8935-4F53AC7091F5}" presName="sibTrans" presStyleLbl="node1" presStyleIdx="1" presStyleCnt="12"/>
      <dgm:spPr>
        <a:prstGeom prst="circularArrow">
          <a:avLst>
            <a:gd name="adj1" fmla="val 2311"/>
            <a:gd name="adj2" fmla="val 139396"/>
            <a:gd name="adj3" fmla="val 20107283"/>
            <a:gd name="adj4" fmla="val 19463040"/>
            <a:gd name="adj5" fmla="val 2696"/>
          </a:avLst>
        </a:prstGeom>
      </dgm:spPr>
      <dgm:t>
        <a:bodyPr/>
        <a:lstStyle/>
        <a:p>
          <a:endParaRPr lang="en-US"/>
        </a:p>
      </dgm:t>
    </dgm:pt>
    <dgm:pt modelId="{3467B5D4-61EB-4C46-BB87-881C0920F2D1}" type="pres">
      <dgm:prSet presAssocID="{81D20D5D-F15B-B844-BCE7-07FE2E88C5B6}" presName="dummy" presStyleCnt="0"/>
      <dgm:spPr/>
    </dgm:pt>
    <dgm:pt modelId="{2467F156-8EB3-F044-8664-8B186FD19D40}" type="pres">
      <dgm:prSet presAssocID="{81D20D5D-F15B-B844-BCE7-07FE2E88C5B6}" presName="node" presStyleLbl="revTx" presStyleIdx="2" presStyleCnt="12" custScaleX="216806">
        <dgm:presLayoutVars>
          <dgm:bulletEnabled val="1"/>
        </dgm:presLayoutVars>
      </dgm:prSet>
      <dgm:spPr>
        <a:prstGeom prst="rect">
          <a:avLst/>
        </a:prstGeom>
      </dgm:spPr>
      <dgm:t>
        <a:bodyPr/>
        <a:lstStyle/>
        <a:p>
          <a:endParaRPr lang="en-US"/>
        </a:p>
      </dgm:t>
    </dgm:pt>
    <dgm:pt modelId="{DC85BF06-3190-2C49-B38C-CC01414F9567}" type="pres">
      <dgm:prSet presAssocID="{63159F5F-19C4-974F-B4D9-6A8388E3A179}" presName="sibTrans" presStyleLbl="node1" presStyleIdx="2" presStyleCnt="12"/>
      <dgm:spPr>
        <a:prstGeom prst="circularArrow">
          <a:avLst>
            <a:gd name="adj1" fmla="val 2311"/>
            <a:gd name="adj2" fmla="val 139396"/>
            <a:gd name="adj3" fmla="val 322868"/>
            <a:gd name="adj4" fmla="val 21137736"/>
            <a:gd name="adj5" fmla="val 2696"/>
          </a:avLst>
        </a:prstGeom>
      </dgm:spPr>
      <dgm:t>
        <a:bodyPr/>
        <a:lstStyle/>
        <a:p>
          <a:endParaRPr lang="en-US"/>
        </a:p>
      </dgm:t>
    </dgm:pt>
    <dgm:pt modelId="{818521AB-CB19-3245-AC47-32330EC1D05A}" type="pres">
      <dgm:prSet presAssocID="{D548EBB6-B1A8-4E4A-94F3-38AFF917AA13}" presName="dummy" presStyleCnt="0"/>
      <dgm:spPr/>
    </dgm:pt>
    <dgm:pt modelId="{A85B6194-0CD3-0046-9C07-12EA626BEFA3}" type="pres">
      <dgm:prSet presAssocID="{D548EBB6-B1A8-4E4A-94F3-38AFF917AA13}" presName="node" presStyleLbl="revTx" presStyleIdx="3" presStyleCnt="12" custScaleX="211950">
        <dgm:presLayoutVars>
          <dgm:bulletEnabled val="1"/>
        </dgm:presLayoutVars>
      </dgm:prSet>
      <dgm:spPr>
        <a:prstGeom prst="rect">
          <a:avLst/>
        </a:prstGeom>
      </dgm:spPr>
      <dgm:t>
        <a:bodyPr/>
        <a:lstStyle/>
        <a:p>
          <a:endParaRPr lang="en-US"/>
        </a:p>
      </dgm:t>
    </dgm:pt>
    <dgm:pt modelId="{76EDA6DC-5A32-7640-86D9-A3D1F65AC2D3}" type="pres">
      <dgm:prSet presAssocID="{55B5CCF6-1B65-AC49-B1EC-CD09807E71EF}" presName="sibTrans" presStyleLbl="node1" presStyleIdx="3" presStyleCnt="12"/>
      <dgm:spPr>
        <a:prstGeom prst="circularArrow">
          <a:avLst>
            <a:gd name="adj1" fmla="val 2311"/>
            <a:gd name="adj2" fmla="val 139396"/>
            <a:gd name="adj3" fmla="val 1997564"/>
            <a:gd name="adj4" fmla="val 1353321"/>
            <a:gd name="adj5" fmla="val 2696"/>
          </a:avLst>
        </a:prstGeom>
      </dgm:spPr>
      <dgm:t>
        <a:bodyPr/>
        <a:lstStyle/>
        <a:p>
          <a:endParaRPr lang="en-US"/>
        </a:p>
      </dgm:t>
    </dgm:pt>
    <dgm:pt modelId="{5FEB966B-5E78-494C-B5A1-6F18B3A362B7}" type="pres">
      <dgm:prSet presAssocID="{0858D728-97B0-1A41-82DA-1572CE14754F}" presName="dummy" presStyleCnt="0"/>
      <dgm:spPr/>
    </dgm:pt>
    <dgm:pt modelId="{9BE0E30D-6CC1-3143-BC4A-4FF2C5039316}" type="pres">
      <dgm:prSet presAssocID="{0858D728-97B0-1A41-82DA-1572CE14754F}" presName="node" presStyleLbl="revTx" presStyleIdx="4" presStyleCnt="12" custScaleX="250719">
        <dgm:presLayoutVars>
          <dgm:bulletEnabled val="1"/>
        </dgm:presLayoutVars>
      </dgm:prSet>
      <dgm:spPr>
        <a:prstGeom prst="rect">
          <a:avLst/>
        </a:prstGeom>
      </dgm:spPr>
      <dgm:t>
        <a:bodyPr/>
        <a:lstStyle/>
        <a:p>
          <a:endParaRPr lang="en-US"/>
        </a:p>
      </dgm:t>
    </dgm:pt>
    <dgm:pt modelId="{37E24780-EDFC-1D4D-B756-C90BE821441B}" type="pres">
      <dgm:prSet presAssocID="{19401D75-4FA1-2642-9C39-67D34D8AB9EC}" presName="sibTrans" presStyleLbl="node1" presStyleIdx="4" presStyleCnt="12"/>
      <dgm:spPr>
        <a:prstGeom prst="circularArrow">
          <a:avLst>
            <a:gd name="adj1" fmla="val 2311"/>
            <a:gd name="adj2" fmla="val 139396"/>
            <a:gd name="adj3" fmla="val 3907283"/>
            <a:gd name="adj4" fmla="val 3263040"/>
            <a:gd name="adj5" fmla="val 2696"/>
          </a:avLst>
        </a:prstGeom>
      </dgm:spPr>
      <dgm:t>
        <a:bodyPr/>
        <a:lstStyle/>
        <a:p>
          <a:endParaRPr lang="en-US"/>
        </a:p>
      </dgm:t>
    </dgm:pt>
    <dgm:pt modelId="{788B510C-5C6F-7E4F-BD2A-4B0F37349509}" type="pres">
      <dgm:prSet presAssocID="{F73B3211-1799-3F44-92B6-7CEE57ECB2D3}" presName="dummy" presStyleCnt="0"/>
      <dgm:spPr/>
    </dgm:pt>
    <dgm:pt modelId="{BF6C208F-01F8-574D-980A-D40F886CF760}" type="pres">
      <dgm:prSet presAssocID="{F73B3211-1799-3F44-92B6-7CEE57ECB2D3}" presName="node" presStyleLbl="revTx" presStyleIdx="5" presStyleCnt="12" custScaleX="209410">
        <dgm:presLayoutVars>
          <dgm:bulletEnabled val="1"/>
        </dgm:presLayoutVars>
      </dgm:prSet>
      <dgm:spPr>
        <a:prstGeom prst="rect">
          <a:avLst/>
        </a:prstGeom>
      </dgm:spPr>
      <dgm:t>
        <a:bodyPr/>
        <a:lstStyle/>
        <a:p>
          <a:endParaRPr lang="en-US"/>
        </a:p>
      </dgm:t>
    </dgm:pt>
    <dgm:pt modelId="{DAE7F6D9-575B-6C47-9F2C-6177EB4BA541}" type="pres">
      <dgm:prSet presAssocID="{580AAA11-E1E4-FC4E-A546-63E521F462A7}" presName="sibTrans" presStyleLbl="node1" presStyleIdx="5" presStyleCnt="12"/>
      <dgm:spPr>
        <a:prstGeom prst="circularArrow">
          <a:avLst>
            <a:gd name="adj1" fmla="val 2311"/>
            <a:gd name="adj2" fmla="val 139396"/>
            <a:gd name="adj3" fmla="val 5722868"/>
            <a:gd name="adj4" fmla="val 4937736"/>
            <a:gd name="adj5" fmla="val 2696"/>
          </a:avLst>
        </a:prstGeom>
      </dgm:spPr>
      <dgm:t>
        <a:bodyPr/>
        <a:lstStyle/>
        <a:p>
          <a:endParaRPr lang="en-US"/>
        </a:p>
      </dgm:t>
    </dgm:pt>
    <dgm:pt modelId="{3AD74439-13B4-6B4C-A74C-96BE28333D49}" type="pres">
      <dgm:prSet presAssocID="{A9914442-2057-0542-A0EA-F935FCA28993}" presName="dummy" presStyleCnt="0"/>
      <dgm:spPr/>
    </dgm:pt>
    <dgm:pt modelId="{B4CE740F-E5F8-1040-9068-3C0CA6A81D60}" type="pres">
      <dgm:prSet presAssocID="{A9914442-2057-0542-A0EA-F935FCA28993}" presName="node" presStyleLbl="revTx" presStyleIdx="6" presStyleCnt="12" custScaleX="160431">
        <dgm:presLayoutVars>
          <dgm:bulletEnabled val="1"/>
        </dgm:presLayoutVars>
      </dgm:prSet>
      <dgm:spPr>
        <a:prstGeom prst="rect">
          <a:avLst/>
        </a:prstGeom>
      </dgm:spPr>
      <dgm:t>
        <a:bodyPr/>
        <a:lstStyle/>
        <a:p>
          <a:endParaRPr lang="en-US"/>
        </a:p>
      </dgm:t>
    </dgm:pt>
    <dgm:pt modelId="{7D368AA8-A897-6A44-B2ED-5420DBBF55CD}" type="pres">
      <dgm:prSet presAssocID="{D805A741-31F4-6D45-A082-4AD4C7B066F1}" presName="sibTrans" presStyleLbl="node1" presStyleIdx="6" presStyleCnt="12"/>
      <dgm:spPr>
        <a:prstGeom prst="circularArrow">
          <a:avLst>
            <a:gd name="adj1" fmla="val 2311"/>
            <a:gd name="adj2" fmla="val 139396"/>
            <a:gd name="adj3" fmla="val 7397564"/>
            <a:gd name="adj4" fmla="val 6753321"/>
            <a:gd name="adj5" fmla="val 2696"/>
          </a:avLst>
        </a:prstGeom>
      </dgm:spPr>
      <dgm:t>
        <a:bodyPr/>
        <a:lstStyle/>
        <a:p>
          <a:endParaRPr lang="en-US"/>
        </a:p>
      </dgm:t>
    </dgm:pt>
    <dgm:pt modelId="{256A8A82-B1CB-EF43-AB66-A3D1C8A54B59}" type="pres">
      <dgm:prSet presAssocID="{55E743FA-081E-B447-B4F2-DEEACC6857BC}" presName="dummy" presStyleCnt="0"/>
      <dgm:spPr/>
    </dgm:pt>
    <dgm:pt modelId="{36444405-91CC-BC45-909E-8AE477F1EC7C}" type="pres">
      <dgm:prSet presAssocID="{55E743FA-081E-B447-B4F2-DEEACC6857BC}" presName="node" presStyleLbl="revTx" presStyleIdx="7" presStyleCnt="12" custScaleX="218258">
        <dgm:presLayoutVars>
          <dgm:bulletEnabled val="1"/>
        </dgm:presLayoutVars>
      </dgm:prSet>
      <dgm:spPr>
        <a:prstGeom prst="rect">
          <a:avLst/>
        </a:prstGeom>
      </dgm:spPr>
      <dgm:t>
        <a:bodyPr/>
        <a:lstStyle/>
        <a:p>
          <a:endParaRPr lang="en-US"/>
        </a:p>
      </dgm:t>
    </dgm:pt>
    <dgm:pt modelId="{0EBEA1BD-8C57-A847-A4A1-BD492A397D4A}" type="pres">
      <dgm:prSet presAssocID="{B7792F1E-795A-8A40-9AF9-CBB036406804}" presName="sibTrans" presStyleLbl="node1" presStyleIdx="7" presStyleCnt="12"/>
      <dgm:spPr>
        <a:prstGeom prst="circularArrow">
          <a:avLst>
            <a:gd name="adj1" fmla="val 2311"/>
            <a:gd name="adj2" fmla="val 139396"/>
            <a:gd name="adj3" fmla="val 9307283"/>
            <a:gd name="adj4" fmla="val 8663040"/>
            <a:gd name="adj5" fmla="val 2696"/>
          </a:avLst>
        </a:prstGeom>
      </dgm:spPr>
      <dgm:t>
        <a:bodyPr/>
        <a:lstStyle/>
        <a:p>
          <a:endParaRPr lang="en-US"/>
        </a:p>
      </dgm:t>
    </dgm:pt>
    <dgm:pt modelId="{A1257670-91AA-B74E-AFCB-48382C466D43}" type="pres">
      <dgm:prSet presAssocID="{931AD6AD-68AD-1F4D-802F-C6CD780A0CDB}" presName="dummy" presStyleCnt="0"/>
      <dgm:spPr/>
    </dgm:pt>
    <dgm:pt modelId="{19DCBC3D-EF34-4444-B52C-E59D1C44CC9D}" type="pres">
      <dgm:prSet presAssocID="{931AD6AD-68AD-1F4D-802F-C6CD780A0CDB}" presName="node" presStyleLbl="revTx" presStyleIdx="8" presStyleCnt="12" custScaleX="221150">
        <dgm:presLayoutVars>
          <dgm:bulletEnabled val="1"/>
        </dgm:presLayoutVars>
      </dgm:prSet>
      <dgm:spPr>
        <a:prstGeom prst="rect">
          <a:avLst/>
        </a:prstGeom>
      </dgm:spPr>
      <dgm:t>
        <a:bodyPr/>
        <a:lstStyle/>
        <a:p>
          <a:endParaRPr lang="en-US"/>
        </a:p>
      </dgm:t>
    </dgm:pt>
    <dgm:pt modelId="{CDA9BE8C-41E5-BF45-BAB4-5B91BDDEFF8D}" type="pres">
      <dgm:prSet presAssocID="{591E9484-33B2-714C-AA5D-D47E80DA12F9}" presName="sibTrans" presStyleLbl="node1" presStyleIdx="8" presStyleCnt="12"/>
      <dgm:spPr>
        <a:prstGeom prst="circularArrow">
          <a:avLst>
            <a:gd name="adj1" fmla="val 2311"/>
            <a:gd name="adj2" fmla="val 139396"/>
            <a:gd name="adj3" fmla="val 11122868"/>
            <a:gd name="adj4" fmla="val 10337736"/>
            <a:gd name="adj5" fmla="val 2696"/>
          </a:avLst>
        </a:prstGeom>
      </dgm:spPr>
      <dgm:t>
        <a:bodyPr/>
        <a:lstStyle/>
        <a:p>
          <a:endParaRPr lang="en-US"/>
        </a:p>
      </dgm:t>
    </dgm:pt>
    <dgm:pt modelId="{731680F6-F070-374C-97C4-FB0156E03231}" type="pres">
      <dgm:prSet presAssocID="{D7E87DE1-03EB-D748-89C5-D76845DF9F58}" presName="dummy" presStyleCnt="0"/>
      <dgm:spPr/>
    </dgm:pt>
    <dgm:pt modelId="{12C576B8-5B2D-B04B-98C4-29D5E499FD83}" type="pres">
      <dgm:prSet presAssocID="{D7E87DE1-03EB-D748-89C5-D76845DF9F58}" presName="node" presStyleLbl="revTx" presStyleIdx="9" presStyleCnt="12" custScaleX="223834">
        <dgm:presLayoutVars>
          <dgm:bulletEnabled val="1"/>
        </dgm:presLayoutVars>
      </dgm:prSet>
      <dgm:spPr>
        <a:prstGeom prst="rect">
          <a:avLst/>
        </a:prstGeom>
      </dgm:spPr>
      <dgm:t>
        <a:bodyPr/>
        <a:lstStyle/>
        <a:p>
          <a:endParaRPr lang="en-US"/>
        </a:p>
      </dgm:t>
    </dgm:pt>
    <dgm:pt modelId="{C4FE94AE-AFAE-8743-9525-171FDA850E0F}" type="pres">
      <dgm:prSet presAssocID="{6533DBF9-2933-D44A-B9F0-8FC24EC06F20}" presName="sibTrans" presStyleLbl="node1" presStyleIdx="9" presStyleCnt="12"/>
      <dgm:spPr>
        <a:prstGeom prst="circularArrow">
          <a:avLst>
            <a:gd name="adj1" fmla="val 2311"/>
            <a:gd name="adj2" fmla="val 139396"/>
            <a:gd name="adj3" fmla="val 12797564"/>
            <a:gd name="adj4" fmla="val 12153321"/>
            <a:gd name="adj5" fmla="val 2696"/>
          </a:avLst>
        </a:prstGeom>
      </dgm:spPr>
      <dgm:t>
        <a:bodyPr/>
        <a:lstStyle/>
        <a:p>
          <a:endParaRPr lang="en-US"/>
        </a:p>
      </dgm:t>
    </dgm:pt>
    <dgm:pt modelId="{FBD4D212-3E98-9843-8795-297F9EDDD657}" type="pres">
      <dgm:prSet presAssocID="{610909C5-6334-264F-93E0-189A71FB6993}" presName="dummy" presStyleCnt="0"/>
      <dgm:spPr/>
    </dgm:pt>
    <dgm:pt modelId="{54CDBF4B-9D09-3242-A1D5-0506BD1712C5}" type="pres">
      <dgm:prSet presAssocID="{610909C5-6334-264F-93E0-189A71FB6993}" presName="node" presStyleLbl="revTx" presStyleIdx="10" presStyleCnt="12" custScaleX="204809">
        <dgm:presLayoutVars>
          <dgm:bulletEnabled val="1"/>
        </dgm:presLayoutVars>
      </dgm:prSet>
      <dgm:spPr>
        <a:prstGeom prst="rect">
          <a:avLst/>
        </a:prstGeom>
      </dgm:spPr>
      <dgm:t>
        <a:bodyPr/>
        <a:lstStyle/>
        <a:p>
          <a:endParaRPr lang="en-US"/>
        </a:p>
      </dgm:t>
    </dgm:pt>
    <dgm:pt modelId="{49452468-AA65-834B-B75D-72A0A7810E13}" type="pres">
      <dgm:prSet presAssocID="{C62D126D-D94F-0A45-AAB3-A4A2804A9AA5}" presName="sibTrans" presStyleLbl="node1" presStyleIdx="10" presStyleCnt="12"/>
      <dgm:spPr>
        <a:prstGeom prst="circularArrow">
          <a:avLst>
            <a:gd name="adj1" fmla="val 2311"/>
            <a:gd name="adj2" fmla="val 139396"/>
            <a:gd name="adj3" fmla="val 14707283"/>
            <a:gd name="adj4" fmla="val 14063040"/>
            <a:gd name="adj5" fmla="val 2696"/>
          </a:avLst>
        </a:prstGeom>
      </dgm:spPr>
      <dgm:t>
        <a:bodyPr/>
        <a:lstStyle/>
        <a:p>
          <a:endParaRPr lang="en-US"/>
        </a:p>
      </dgm:t>
    </dgm:pt>
    <dgm:pt modelId="{B0C742D0-6463-FF41-BE88-36D0AF1ED5D5}" type="pres">
      <dgm:prSet presAssocID="{527799A3-6798-F14C-9108-A99B044124B3}" presName="dummy" presStyleCnt="0"/>
      <dgm:spPr/>
    </dgm:pt>
    <dgm:pt modelId="{CE064FAD-9527-C04A-986D-ADE7F29D4AAF}" type="pres">
      <dgm:prSet presAssocID="{527799A3-6798-F14C-9108-A99B044124B3}" presName="node" presStyleLbl="revTx" presStyleIdx="11" presStyleCnt="12" custScaleX="91262" custRadScaleRad="100461" custRadScaleInc="-9508">
        <dgm:presLayoutVars>
          <dgm:bulletEnabled val="1"/>
        </dgm:presLayoutVars>
      </dgm:prSet>
      <dgm:spPr>
        <a:prstGeom prst="rect">
          <a:avLst/>
        </a:prstGeom>
      </dgm:spPr>
      <dgm:t>
        <a:bodyPr/>
        <a:lstStyle/>
        <a:p>
          <a:endParaRPr lang="en-US"/>
        </a:p>
      </dgm:t>
    </dgm:pt>
    <dgm:pt modelId="{7C0589C6-43EC-854D-966B-B0C5FE9A8192}" type="pres">
      <dgm:prSet presAssocID="{CCCC52AB-CFB4-904A-B94C-E1998826B4F9}" presName="sibTrans" presStyleLbl="node1" presStyleIdx="11" presStyleCnt="12"/>
      <dgm:spPr>
        <a:prstGeom prst="circularArrow">
          <a:avLst>
            <a:gd name="adj1" fmla="val 2311"/>
            <a:gd name="adj2" fmla="val 139396"/>
            <a:gd name="adj3" fmla="val 16522868"/>
            <a:gd name="adj4" fmla="val 15737736"/>
            <a:gd name="adj5" fmla="val 2696"/>
          </a:avLst>
        </a:prstGeom>
      </dgm:spPr>
      <dgm:t>
        <a:bodyPr/>
        <a:lstStyle/>
        <a:p>
          <a:endParaRPr lang="en-US"/>
        </a:p>
      </dgm:t>
    </dgm:pt>
  </dgm:ptLst>
  <dgm:cxnLst>
    <dgm:cxn modelId="{98D1A515-2F64-1746-B28E-F01AB12C7367}" type="presOf" srcId="{D805A741-31F4-6D45-A082-4AD4C7B066F1}" destId="{7D368AA8-A897-6A44-B2ED-5420DBBF55CD}" srcOrd="0" destOrd="0" presId="urn:microsoft.com/office/officeart/2005/8/layout/cycle1"/>
    <dgm:cxn modelId="{80DD2A38-D3AD-BC4E-B715-772EADCAC2F6}" type="presOf" srcId="{B7792F1E-795A-8A40-9AF9-CBB036406804}" destId="{0EBEA1BD-8C57-A847-A4A1-BD492A397D4A}" srcOrd="0" destOrd="0" presId="urn:microsoft.com/office/officeart/2005/8/layout/cycle1"/>
    <dgm:cxn modelId="{F99E7279-FA63-B841-8EBF-A03245869402}" type="presOf" srcId="{CCCC52AB-CFB4-904A-B94C-E1998826B4F9}" destId="{7C0589C6-43EC-854D-966B-B0C5FE9A8192}" srcOrd="0" destOrd="0" presId="urn:microsoft.com/office/officeart/2005/8/layout/cycle1"/>
    <dgm:cxn modelId="{1415D3C2-6E38-1240-9F31-D65E04B68135}" type="presOf" srcId="{F73B3211-1799-3F44-92B6-7CEE57ECB2D3}" destId="{BF6C208F-01F8-574D-980A-D40F886CF760}" srcOrd="0" destOrd="0" presId="urn:microsoft.com/office/officeart/2005/8/layout/cycle1"/>
    <dgm:cxn modelId="{8473CCC9-3CE8-2541-BD76-1510DC4C2444}" srcId="{8E1255C9-F847-A440-83FF-7AA254CCB896}" destId="{527799A3-6798-F14C-9108-A99B044124B3}" srcOrd="11" destOrd="0" parTransId="{4C8AC837-DBAA-5F48-BFFA-88B3F17800FA}" sibTransId="{CCCC52AB-CFB4-904A-B94C-E1998826B4F9}"/>
    <dgm:cxn modelId="{8BC02790-30A7-8E4F-A35E-2380CA591837}" srcId="{8E1255C9-F847-A440-83FF-7AA254CCB896}" destId="{F73B3211-1799-3F44-92B6-7CEE57ECB2D3}" srcOrd="5" destOrd="0" parTransId="{3185974B-797D-B74A-90E5-50DD4F820E03}" sibTransId="{580AAA11-E1E4-FC4E-A546-63E521F462A7}"/>
    <dgm:cxn modelId="{DFEA2F8B-4967-2B4A-A124-C069A8B9D639}" type="presOf" srcId="{81D20D5D-F15B-B844-BCE7-07FE2E88C5B6}" destId="{2467F156-8EB3-F044-8664-8B186FD19D40}" srcOrd="0" destOrd="0" presId="urn:microsoft.com/office/officeart/2005/8/layout/cycle1"/>
    <dgm:cxn modelId="{4C3DD547-D047-9D45-828F-C7C94046F4A6}" srcId="{8E1255C9-F847-A440-83FF-7AA254CCB896}" destId="{D7E87DE1-03EB-D748-89C5-D76845DF9F58}" srcOrd="9" destOrd="0" parTransId="{08AD16C4-82BB-C248-8EBD-2C05A46AF859}" sibTransId="{6533DBF9-2933-D44A-B9F0-8FC24EC06F20}"/>
    <dgm:cxn modelId="{4D0E1ECF-F99F-AC45-B24D-A518FBFF751E}" type="presOf" srcId="{12600BCB-5734-3F4B-9543-0CB09A3EC940}" destId="{92DA8A36-05F4-4B4C-B207-6FB4CBC9688F}" srcOrd="0" destOrd="0" presId="urn:microsoft.com/office/officeart/2005/8/layout/cycle1"/>
    <dgm:cxn modelId="{A27AED1B-FB79-7A4B-A769-967ED183B9F1}" type="presOf" srcId="{591E9484-33B2-714C-AA5D-D47E80DA12F9}" destId="{CDA9BE8C-41E5-BF45-BAB4-5B91BDDEFF8D}" srcOrd="0" destOrd="0" presId="urn:microsoft.com/office/officeart/2005/8/layout/cycle1"/>
    <dgm:cxn modelId="{59130A34-B4D6-A044-96F7-5346AB5CB5D8}" srcId="{8E1255C9-F847-A440-83FF-7AA254CCB896}" destId="{81D20D5D-F15B-B844-BCE7-07FE2E88C5B6}" srcOrd="2" destOrd="0" parTransId="{EDD06461-C2E5-A840-A887-FEA1BC169C5B}" sibTransId="{63159F5F-19C4-974F-B4D9-6A8388E3A179}"/>
    <dgm:cxn modelId="{6DB451E6-948B-714D-80E0-F84D28DDC37C}" type="presOf" srcId="{D7E87DE1-03EB-D748-89C5-D76845DF9F58}" destId="{12C576B8-5B2D-B04B-98C4-29D5E499FD83}" srcOrd="0" destOrd="0" presId="urn:microsoft.com/office/officeart/2005/8/layout/cycle1"/>
    <dgm:cxn modelId="{94AF8E44-9AAA-FA47-A38E-EFCD2FA78354}" type="presOf" srcId="{B6065800-F57E-6842-B73C-614AFBC2DE05}" destId="{2990F259-A510-7044-A15A-189FB55AE5CB}" srcOrd="0" destOrd="0" presId="urn:microsoft.com/office/officeart/2005/8/layout/cycle1"/>
    <dgm:cxn modelId="{9D179EA7-3A49-544A-83DE-69B7A779502D}" srcId="{8E1255C9-F847-A440-83FF-7AA254CCB896}" destId="{D548EBB6-B1A8-4E4A-94F3-38AFF917AA13}" srcOrd="3" destOrd="0" parTransId="{9C2C1551-390F-D644-9FE4-C7360EFD93EC}" sibTransId="{55B5CCF6-1B65-AC49-B1EC-CD09807E71EF}"/>
    <dgm:cxn modelId="{2A64B2AC-62F1-C34D-98F5-05BB37D41825}" type="presOf" srcId="{63159F5F-19C4-974F-B4D9-6A8388E3A179}" destId="{DC85BF06-3190-2C49-B38C-CC01414F9567}" srcOrd="0" destOrd="0" presId="urn:microsoft.com/office/officeart/2005/8/layout/cycle1"/>
    <dgm:cxn modelId="{2B1EAD18-18C3-974D-9074-94C8DE147C7E}" type="presOf" srcId="{931AD6AD-68AD-1F4D-802F-C6CD780A0CDB}" destId="{19DCBC3D-EF34-4444-B52C-E59D1C44CC9D}" srcOrd="0" destOrd="0" presId="urn:microsoft.com/office/officeart/2005/8/layout/cycle1"/>
    <dgm:cxn modelId="{D118327C-321E-2946-8721-BC25591ED13A}" type="presOf" srcId="{55B5CCF6-1B65-AC49-B1EC-CD09807E71EF}" destId="{76EDA6DC-5A32-7640-86D9-A3D1F65AC2D3}" srcOrd="0" destOrd="0" presId="urn:microsoft.com/office/officeart/2005/8/layout/cycle1"/>
    <dgm:cxn modelId="{15BBD80E-3D52-9143-ACB9-CB792A9A7552}" type="presOf" srcId="{C62D126D-D94F-0A45-AAB3-A4A2804A9AA5}" destId="{49452468-AA65-834B-B75D-72A0A7810E13}" srcOrd="0" destOrd="0" presId="urn:microsoft.com/office/officeart/2005/8/layout/cycle1"/>
    <dgm:cxn modelId="{3C1C4FE5-95D9-9E4E-9C89-6026078561DD}" type="presOf" srcId="{527799A3-6798-F14C-9108-A99B044124B3}" destId="{CE064FAD-9527-C04A-986D-ADE7F29D4AAF}" srcOrd="0" destOrd="0" presId="urn:microsoft.com/office/officeart/2005/8/layout/cycle1"/>
    <dgm:cxn modelId="{24E8EE39-70FF-B84F-8DD2-74F1728207D4}" srcId="{8E1255C9-F847-A440-83FF-7AA254CCB896}" destId="{12600BCB-5734-3F4B-9543-0CB09A3EC940}" srcOrd="0" destOrd="0" parTransId="{694C5870-D1B6-4749-AAAC-40AAB1DA82EA}" sibTransId="{B6065800-F57E-6842-B73C-614AFBC2DE05}"/>
    <dgm:cxn modelId="{7E3437C4-CA9E-744B-A10C-AB226D685EF4}" srcId="{8E1255C9-F847-A440-83FF-7AA254CCB896}" destId="{610909C5-6334-264F-93E0-189A71FB6993}" srcOrd="10" destOrd="0" parTransId="{BAA50C28-F269-4F4D-892E-94581FC50AB9}" sibTransId="{C62D126D-D94F-0A45-AAB3-A4A2804A9AA5}"/>
    <dgm:cxn modelId="{67F30EAE-1003-9543-B964-4B75D64C3F72}" type="presOf" srcId="{19401D75-4FA1-2642-9C39-67D34D8AB9EC}" destId="{37E24780-EDFC-1D4D-B756-C90BE821441B}" srcOrd="0" destOrd="0" presId="urn:microsoft.com/office/officeart/2005/8/layout/cycle1"/>
    <dgm:cxn modelId="{43A2D624-36A7-0349-8165-2080658490D3}" srcId="{8E1255C9-F847-A440-83FF-7AA254CCB896}" destId="{A9914442-2057-0542-A0EA-F935FCA28993}" srcOrd="6" destOrd="0" parTransId="{7C8B2F9C-9DC8-B341-9185-DD1FDBDEC5E5}" sibTransId="{D805A741-31F4-6D45-A082-4AD4C7B066F1}"/>
    <dgm:cxn modelId="{75A090EF-1639-DC4D-9BF2-92373E7DF632}" type="presOf" srcId="{580AAA11-E1E4-FC4E-A546-63E521F462A7}" destId="{DAE7F6D9-575B-6C47-9F2C-6177EB4BA541}" srcOrd="0" destOrd="0" presId="urn:microsoft.com/office/officeart/2005/8/layout/cycle1"/>
    <dgm:cxn modelId="{2DB1A30E-6F67-294A-869D-E3D6D3C34D09}" type="presOf" srcId="{8E1255C9-F847-A440-83FF-7AA254CCB896}" destId="{974F300E-4386-5845-9047-D2E50BE5B9DF}" srcOrd="0" destOrd="0" presId="urn:microsoft.com/office/officeart/2005/8/layout/cycle1"/>
    <dgm:cxn modelId="{0A1B57F6-F576-A842-9B4C-607555F6B7A0}" type="presOf" srcId="{0858D728-97B0-1A41-82DA-1572CE14754F}" destId="{9BE0E30D-6CC1-3143-BC4A-4FF2C5039316}" srcOrd="0" destOrd="0" presId="urn:microsoft.com/office/officeart/2005/8/layout/cycle1"/>
    <dgm:cxn modelId="{6217BC99-12E4-3545-A32C-D13F724F09BD}" type="presOf" srcId="{54471214-3ABC-B64E-8935-4F53AC7091F5}" destId="{2257407E-2335-6E46-9533-50F1A4869162}" srcOrd="0" destOrd="0" presId="urn:microsoft.com/office/officeart/2005/8/layout/cycle1"/>
    <dgm:cxn modelId="{B110A1D2-E1D2-C04C-8976-779F7F4F66C8}" srcId="{8E1255C9-F847-A440-83FF-7AA254CCB896}" destId="{325DB5A0-FE7A-8245-9663-7B515E4DF4C8}" srcOrd="1" destOrd="0" parTransId="{4E2DDA45-C5A5-2D44-BC75-B1BB3E89C39E}" sibTransId="{54471214-3ABC-B64E-8935-4F53AC7091F5}"/>
    <dgm:cxn modelId="{0B7396A0-9AC2-0A48-BF74-CB97C4BBE525}" type="presOf" srcId="{610909C5-6334-264F-93E0-189A71FB6993}" destId="{54CDBF4B-9D09-3242-A1D5-0506BD1712C5}" srcOrd="0" destOrd="0" presId="urn:microsoft.com/office/officeart/2005/8/layout/cycle1"/>
    <dgm:cxn modelId="{37FA2150-F578-8F43-A7B5-EA71FBB8ECE0}" type="presOf" srcId="{55E743FA-081E-B447-B4F2-DEEACC6857BC}" destId="{36444405-91CC-BC45-909E-8AE477F1EC7C}" srcOrd="0" destOrd="0" presId="urn:microsoft.com/office/officeart/2005/8/layout/cycle1"/>
    <dgm:cxn modelId="{C71EFA8F-2D9D-B349-9D8F-4C4E8D5A1A88}" srcId="{8E1255C9-F847-A440-83FF-7AA254CCB896}" destId="{0858D728-97B0-1A41-82DA-1572CE14754F}" srcOrd="4" destOrd="0" parTransId="{101D8312-F9CD-0648-93A1-801EBB18F1C1}" sibTransId="{19401D75-4FA1-2642-9C39-67D34D8AB9EC}"/>
    <dgm:cxn modelId="{84576407-5D03-4047-87E6-C3E006F77632}" type="presOf" srcId="{6533DBF9-2933-D44A-B9F0-8FC24EC06F20}" destId="{C4FE94AE-AFAE-8743-9525-171FDA850E0F}" srcOrd="0" destOrd="0" presId="urn:microsoft.com/office/officeart/2005/8/layout/cycle1"/>
    <dgm:cxn modelId="{5718B456-A44D-1448-87B9-4CFD81CC261E}" type="presOf" srcId="{D548EBB6-B1A8-4E4A-94F3-38AFF917AA13}" destId="{A85B6194-0CD3-0046-9C07-12EA626BEFA3}" srcOrd="0" destOrd="0" presId="urn:microsoft.com/office/officeart/2005/8/layout/cycle1"/>
    <dgm:cxn modelId="{6E0A29B9-33A3-8F4D-BBD4-672768354023}" srcId="{8E1255C9-F847-A440-83FF-7AA254CCB896}" destId="{55E743FA-081E-B447-B4F2-DEEACC6857BC}" srcOrd="7" destOrd="0" parTransId="{4994F5D2-F751-6249-8BC2-0DA8296759D8}" sibTransId="{B7792F1E-795A-8A40-9AF9-CBB036406804}"/>
    <dgm:cxn modelId="{8C2DCEAE-8C53-ED4A-8750-E86C52039E97}" type="presOf" srcId="{A9914442-2057-0542-A0EA-F935FCA28993}" destId="{B4CE740F-E5F8-1040-9068-3C0CA6A81D60}" srcOrd="0" destOrd="0" presId="urn:microsoft.com/office/officeart/2005/8/layout/cycle1"/>
    <dgm:cxn modelId="{9ADB99E2-1A10-154F-B159-B82E88BC4DBB}" type="presOf" srcId="{325DB5A0-FE7A-8245-9663-7B515E4DF4C8}" destId="{EAEA7D1D-8D8A-4A4B-812D-D24179AFED27}" srcOrd="0" destOrd="0" presId="urn:microsoft.com/office/officeart/2005/8/layout/cycle1"/>
    <dgm:cxn modelId="{B263D5DB-FD9A-F845-A29A-1C25305A814B}" srcId="{8E1255C9-F847-A440-83FF-7AA254CCB896}" destId="{931AD6AD-68AD-1F4D-802F-C6CD780A0CDB}" srcOrd="8" destOrd="0" parTransId="{1C7C9849-E661-3747-A64F-D6BD82FBC8C6}" sibTransId="{591E9484-33B2-714C-AA5D-D47E80DA12F9}"/>
    <dgm:cxn modelId="{67D55374-05F8-2F41-B439-78E88F67FE75}" type="presParOf" srcId="{974F300E-4386-5845-9047-D2E50BE5B9DF}" destId="{BF1A72C0-4F23-214E-B2C0-EC3432C35438}" srcOrd="0" destOrd="0" presId="urn:microsoft.com/office/officeart/2005/8/layout/cycle1"/>
    <dgm:cxn modelId="{534AB9C3-7F76-694E-B898-71744DB6E4D2}" type="presParOf" srcId="{974F300E-4386-5845-9047-D2E50BE5B9DF}" destId="{92DA8A36-05F4-4B4C-B207-6FB4CBC9688F}" srcOrd="1" destOrd="0" presId="urn:microsoft.com/office/officeart/2005/8/layout/cycle1"/>
    <dgm:cxn modelId="{F7AB01FA-A78C-0A45-BB90-DA54CCDCCCCF}" type="presParOf" srcId="{974F300E-4386-5845-9047-D2E50BE5B9DF}" destId="{2990F259-A510-7044-A15A-189FB55AE5CB}" srcOrd="2" destOrd="0" presId="urn:microsoft.com/office/officeart/2005/8/layout/cycle1"/>
    <dgm:cxn modelId="{74211419-99CF-AC4E-9450-943AFA335469}" type="presParOf" srcId="{974F300E-4386-5845-9047-D2E50BE5B9DF}" destId="{A7A1548F-03D0-7F43-8C4C-631804CE4126}" srcOrd="3" destOrd="0" presId="urn:microsoft.com/office/officeart/2005/8/layout/cycle1"/>
    <dgm:cxn modelId="{45137812-FF60-8740-99E3-75F779829D27}" type="presParOf" srcId="{974F300E-4386-5845-9047-D2E50BE5B9DF}" destId="{EAEA7D1D-8D8A-4A4B-812D-D24179AFED27}" srcOrd="4" destOrd="0" presId="urn:microsoft.com/office/officeart/2005/8/layout/cycle1"/>
    <dgm:cxn modelId="{7B4892E5-597D-7D40-B926-DFEC176464D9}" type="presParOf" srcId="{974F300E-4386-5845-9047-D2E50BE5B9DF}" destId="{2257407E-2335-6E46-9533-50F1A4869162}" srcOrd="5" destOrd="0" presId="urn:microsoft.com/office/officeart/2005/8/layout/cycle1"/>
    <dgm:cxn modelId="{B2479302-B9F5-8148-A9FE-39764A461F9C}" type="presParOf" srcId="{974F300E-4386-5845-9047-D2E50BE5B9DF}" destId="{3467B5D4-61EB-4C46-BB87-881C0920F2D1}" srcOrd="6" destOrd="0" presId="urn:microsoft.com/office/officeart/2005/8/layout/cycle1"/>
    <dgm:cxn modelId="{7F526E8F-534E-9C40-A575-418A142625B7}" type="presParOf" srcId="{974F300E-4386-5845-9047-D2E50BE5B9DF}" destId="{2467F156-8EB3-F044-8664-8B186FD19D40}" srcOrd="7" destOrd="0" presId="urn:microsoft.com/office/officeart/2005/8/layout/cycle1"/>
    <dgm:cxn modelId="{9D719C4B-0B8F-CC4F-B604-23D8C6415AA2}" type="presParOf" srcId="{974F300E-4386-5845-9047-D2E50BE5B9DF}" destId="{DC85BF06-3190-2C49-B38C-CC01414F9567}" srcOrd="8" destOrd="0" presId="urn:microsoft.com/office/officeart/2005/8/layout/cycle1"/>
    <dgm:cxn modelId="{91214563-2079-2141-8B4D-CB617D7DF0E8}" type="presParOf" srcId="{974F300E-4386-5845-9047-D2E50BE5B9DF}" destId="{818521AB-CB19-3245-AC47-32330EC1D05A}" srcOrd="9" destOrd="0" presId="urn:microsoft.com/office/officeart/2005/8/layout/cycle1"/>
    <dgm:cxn modelId="{111237E2-38D7-6048-BE96-8B3EA3B66109}" type="presParOf" srcId="{974F300E-4386-5845-9047-D2E50BE5B9DF}" destId="{A85B6194-0CD3-0046-9C07-12EA626BEFA3}" srcOrd="10" destOrd="0" presId="urn:microsoft.com/office/officeart/2005/8/layout/cycle1"/>
    <dgm:cxn modelId="{F3C0A2DB-4990-B445-A6D9-E7E3AABC937D}" type="presParOf" srcId="{974F300E-4386-5845-9047-D2E50BE5B9DF}" destId="{76EDA6DC-5A32-7640-86D9-A3D1F65AC2D3}" srcOrd="11" destOrd="0" presId="urn:microsoft.com/office/officeart/2005/8/layout/cycle1"/>
    <dgm:cxn modelId="{37725769-C32D-A548-8390-114142CF4A3E}" type="presParOf" srcId="{974F300E-4386-5845-9047-D2E50BE5B9DF}" destId="{5FEB966B-5E78-494C-B5A1-6F18B3A362B7}" srcOrd="12" destOrd="0" presId="urn:microsoft.com/office/officeart/2005/8/layout/cycle1"/>
    <dgm:cxn modelId="{5EECA4E5-EE84-F444-B6D0-1E79B84AFCAF}" type="presParOf" srcId="{974F300E-4386-5845-9047-D2E50BE5B9DF}" destId="{9BE0E30D-6CC1-3143-BC4A-4FF2C5039316}" srcOrd="13" destOrd="0" presId="urn:microsoft.com/office/officeart/2005/8/layout/cycle1"/>
    <dgm:cxn modelId="{30A5D477-66D0-5842-B656-18F2101E5C92}" type="presParOf" srcId="{974F300E-4386-5845-9047-D2E50BE5B9DF}" destId="{37E24780-EDFC-1D4D-B756-C90BE821441B}" srcOrd="14" destOrd="0" presId="urn:microsoft.com/office/officeart/2005/8/layout/cycle1"/>
    <dgm:cxn modelId="{0F17B2D6-4EA8-E944-9F9D-3103B7EEF1C6}" type="presParOf" srcId="{974F300E-4386-5845-9047-D2E50BE5B9DF}" destId="{788B510C-5C6F-7E4F-BD2A-4B0F37349509}" srcOrd="15" destOrd="0" presId="urn:microsoft.com/office/officeart/2005/8/layout/cycle1"/>
    <dgm:cxn modelId="{FC170C1D-51FE-514E-8FAB-F2CD9F2BFF24}" type="presParOf" srcId="{974F300E-4386-5845-9047-D2E50BE5B9DF}" destId="{BF6C208F-01F8-574D-980A-D40F886CF760}" srcOrd="16" destOrd="0" presId="urn:microsoft.com/office/officeart/2005/8/layout/cycle1"/>
    <dgm:cxn modelId="{D3A5BFD3-1BB2-9240-B3F0-932B62C33D82}" type="presParOf" srcId="{974F300E-4386-5845-9047-D2E50BE5B9DF}" destId="{DAE7F6D9-575B-6C47-9F2C-6177EB4BA541}" srcOrd="17" destOrd="0" presId="urn:microsoft.com/office/officeart/2005/8/layout/cycle1"/>
    <dgm:cxn modelId="{ED2CB1F7-12A0-F64D-94ED-C17C697E02CD}" type="presParOf" srcId="{974F300E-4386-5845-9047-D2E50BE5B9DF}" destId="{3AD74439-13B4-6B4C-A74C-96BE28333D49}" srcOrd="18" destOrd="0" presId="urn:microsoft.com/office/officeart/2005/8/layout/cycle1"/>
    <dgm:cxn modelId="{A87E76B2-1F5C-4F49-8ED4-49EDA70AD3A4}" type="presParOf" srcId="{974F300E-4386-5845-9047-D2E50BE5B9DF}" destId="{B4CE740F-E5F8-1040-9068-3C0CA6A81D60}" srcOrd="19" destOrd="0" presId="urn:microsoft.com/office/officeart/2005/8/layout/cycle1"/>
    <dgm:cxn modelId="{E970B6B6-6E33-024A-B507-1A063ABE8E01}" type="presParOf" srcId="{974F300E-4386-5845-9047-D2E50BE5B9DF}" destId="{7D368AA8-A897-6A44-B2ED-5420DBBF55CD}" srcOrd="20" destOrd="0" presId="urn:microsoft.com/office/officeart/2005/8/layout/cycle1"/>
    <dgm:cxn modelId="{46B99FD8-5E39-D044-B4F9-3FA74263FE64}" type="presParOf" srcId="{974F300E-4386-5845-9047-D2E50BE5B9DF}" destId="{256A8A82-B1CB-EF43-AB66-A3D1C8A54B59}" srcOrd="21" destOrd="0" presId="urn:microsoft.com/office/officeart/2005/8/layout/cycle1"/>
    <dgm:cxn modelId="{2ABD40CE-65F8-664C-A7E1-3095693C15B0}" type="presParOf" srcId="{974F300E-4386-5845-9047-D2E50BE5B9DF}" destId="{36444405-91CC-BC45-909E-8AE477F1EC7C}" srcOrd="22" destOrd="0" presId="urn:microsoft.com/office/officeart/2005/8/layout/cycle1"/>
    <dgm:cxn modelId="{C2029BC2-F79A-2947-BC73-BAA4AED525F0}" type="presParOf" srcId="{974F300E-4386-5845-9047-D2E50BE5B9DF}" destId="{0EBEA1BD-8C57-A847-A4A1-BD492A397D4A}" srcOrd="23" destOrd="0" presId="urn:microsoft.com/office/officeart/2005/8/layout/cycle1"/>
    <dgm:cxn modelId="{4A2EEEE2-D1F0-3C4B-884C-7FFF8166684E}" type="presParOf" srcId="{974F300E-4386-5845-9047-D2E50BE5B9DF}" destId="{A1257670-91AA-B74E-AFCB-48382C466D43}" srcOrd="24" destOrd="0" presId="urn:microsoft.com/office/officeart/2005/8/layout/cycle1"/>
    <dgm:cxn modelId="{B81BB74E-4ECC-9B45-81F7-F6337E5F51A7}" type="presParOf" srcId="{974F300E-4386-5845-9047-D2E50BE5B9DF}" destId="{19DCBC3D-EF34-4444-B52C-E59D1C44CC9D}" srcOrd="25" destOrd="0" presId="urn:microsoft.com/office/officeart/2005/8/layout/cycle1"/>
    <dgm:cxn modelId="{0728C08A-5934-C645-AAAA-652CB35BD4CA}" type="presParOf" srcId="{974F300E-4386-5845-9047-D2E50BE5B9DF}" destId="{CDA9BE8C-41E5-BF45-BAB4-5B91BDDEFF8D}" srcOrd="26" destOrd="0" presId="urn:microsoft.com/office/officeart/2005/8/layout/cycle1"/>
    <dgm:cxn modelId="{F94FB403-FD48-754F-88CB-40DE57874391}" type="presParOf" srcId="{974F300E-4386-5845-9047-D2E50BE5B9DF}" destId="{731680F6-F070-374C-97C4-FB0156E03231}" srcOrd="27" destOrd="0" presId="urn:microsoft.com/office/officeart/2005/8/layout/cycle1"/>
    <dgm:cxn modelId="{A51F89BA-EE0F-794C-9D77-450DE3C2002E}" type="presParOf" srcId="{974F300E-4386-5845-9047-D2E50BE5B9DF}" destId="{12C576B8-5B2D-B04B-98C4-29D5E499FD83}" srcOrd="28" destOrd="0" presId="urn:microsoft.com/office/officeart/2005/8/layout/cycle1"/>
    <dgm:cxn modelId="{7BA71E0A-BFFB-D049-A03D-CA181CDD01AA}" type="presParOf" srcId="{974F300E-4386-5845-9047-D2E50BE5B9DF}" destId="{C4FE94AE-AFAE-8743-9525-171FDA850E0F}" srcOrd="29" destOrd="0" presId="urn:microsoft.com/office/officeart/2005/8/layout/cycle1"/>
    <dgm:cxn modelId="{F1654E10-17CE-D243-A3B7-C76BE8785BE5}" type="presParOf" srcId="{974F300E-4386-5845-9047-D2E50BE5B9DF}" destId="{FBD4D212-3E98-9843-8795-297F9EDDD657}" srcOrd="30" destOrd="0" presId="urn:microsoft.com/office/officeart/2005/8/layout/cycle1"/>
    <dgm:cxn modelId="{D3395A64-B9AD-D24A-A686-F7EFC56021C7}" type="presParOf" srcId="{974F300E-4386-5845-9047-D2E50BE5B9DF}" destId="{54CDBF4B-9D09-3242-A1D5-0506BD1712C5}" srcOrd="31" destOrd="0" presId="urn:microsoft.com/office/officeart/2005/8/layout/cycle1"/>
    <dgm:cxn modelId="{10E4F10D-9681-9D4C-95A4-D214DC1F8CD6}" type="presParOf" srcId="{974F300E-4386-5845-9047-D2E50BE5B9DF}" destId="{49452468-AA65-834B-B75D-72A0A7810E13}" srcOrd="32" destOrd="0" presId="urn:microsoft.com/office/officeart/2005/8/layout/cycle1"/>
    <dgm:cxn modelId="{774BAC76-8D7A-D740-851C-56D46FDB1150}" type="presParOf" srcId="{974F300E-4386-5845-9047-D2E50BE5B9DF}" destId="{B0C742D0-6463-FF41-BE88-36D0AF1ED5D5}" srcOrd="33" destOrd="0" presId="urn:microsoft.com/office/officeart/2005/8/layout/cycle1"/>
    <dgm:cxn modelId="{178840E9-628F-DF4F-B980-2FBA6ECDA006}" type="presParOf" srcId="{974F300E-4386-5845-9047-D2E50BE5B9DF}" destId="{CE064FAD-9527-C04A-986D-ADE7F29D4AAF}" srcOrd="34" destOrd="0" presId="urn:microsoft.com/office/officeart/2005/8/layout/cycle1"/>
    <dgm:cxn modelId="{3ED85B3E-1CA4-E348-A2E7-339CFFEAE8BB}" type="presParOf" srcId="{974F300E-4386-5845-9047-D2E50BE5B9DF}" destId="{7C0589C6-43EC-854D-966B-B0C5FE9A8192}" srcOrd="3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3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4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5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6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7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8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9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10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A8A36-05F4-4B4C-B207-6FB4CBC9688F}">
      <dsp:nvSpPr>
        <dsp:cNvPr id="0" name=""/>
        <dsp:cNvSpPr/>
      </dsp:nvSpPr>
      <dsp:spPr>
        <a:xfrm>
          <a:off x="3721900" y="3003"/>
          <a:ext cx="1700998"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尼散月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721900" y="3003"/>
        <a:ext cx="1700998" cy="722746"/>
      </dsp:txXfrm>
    </dsp:sp>
    <dsp:sp modelId="{2990F259-A510-7044-A15A-189FB55AE5CB}">
      <dsp:nvSpPr>
        <dsp:cNvPr id="0" name=""/>
        <dsp:cNvSpPr/>
      </dsp:nvSpPr>
      <dsp:spPr>
        <a:xfrm>
          <a:off x="773394" y="112996"/>
          <a:ext cx="6098607" cy="6098607"/>
        </a:xfrm>
        <a:prstGeom prst="circularArrow">
          <a:avLst>
            <a:gd name="adj1" fmla="val 2311"/>
            <a:gd name="adj2" fmla="val 139396"/>
            <a:gd name="adj3" fmla="val 18197564"/>
            <a:gd name="adj4" fmla="val 175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EA7D1D-8D8A-4A4B-812D-D24179AFED27}">
      <dsp:nvSpPr>
        <dsp:cNvPr id="0" name=""/>
        <dsp:cNvSpPr/>
      </dsp:nvSpPr>
      <dsp:spPr>
        <a:xfrm>
          <a:off x="5175942" y="752704"/>
          <a:ext cx="1389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以珥月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175942" y="752704"/>
        <a:ext cx="1389957" cy="722746"/>
      </dsp:txXfrm>
    </dsp:sp>
    <dsp:sp modelId="{2257407E-2335-6E46-9533-50F1A4869162}">
      <dsp:nvSpPr>
        <dsp:cNvPr id="0" name=""/>
        <dsp:cNvSpPr/>
      </dsp:nvSpPr>
      <dsp:spPr>
        <a:xfrm>
          <a:off x="773394" y="112996"/>
          <a:ext cx="6098607" cy="6098607"/>
        </a:xfrm>
        <a:prstGeom prst="circularArrow">
          <a:avLst>
            <a:gd name="adj1" fmla="val 2311"/>
            <a:gd name="adj2" fmla="val 139396"/>
            <a:gd name="adj3" fmla="val 20107283"/>
            <a:gd name="adj4" fmla="val 194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7F156-8EB3-F044-8664-8B186FD19D40}">
      <dsp:nvSpPr>
        <dsp:cNvPr id="0" name=""/>
        <dsp:cNvSpPr/>
      </dsp:nvSpPr>
      <dsp:spPr>
        <a:xfrm>
          <a:off x="5837143" y="2051225"/>
          <a:ext cx="1566957"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3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西湾月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37143" y="2051225"/>
        <a:ext cx="1566957" cy="722746"/>
      </dsp:txXfrm>
    </dsp:sp>
    <dsp:sp modelId="{DC85BF06-3190-2C49-B38C-CC01414F9567}">
      <dsp:nvSpPr>
        <dsp:cNvPr id="0" name=""/>
        <dsp:cNvSpPr/>
      </dsp:nvSpPr>
      <dsp:spPr>
        <a:xfrm>
          <a:off x="773394" y="112996"/>
          <a:ext cx="6098607" cy="6098607"/>
        </a:xfrm>
        <a:prstGeom prst="circularArrow">
          <a:avLst>
            <a:gd name="adj1" fmla="val 2311"/>
            <a:gd name="adj2" fmla="val 139396"/>
            <a:gd name="adj3" fmla="val 322868"/>
            <a:gd name="adj4" fmla="val 211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85B6194-0CD3-0046-9C07-12EA626BEFA3}">
      <dsp:nvSpPr>
        <dsp:cNvPr id="0" name=""/>
        <dsp:cNvSpPr/>
      </dsp:nvSpPr>
      <dsp:spPr>
        <a:xfrm>
          <a:off x="5854691" y="3550628"/>
          <a:ext cx="1531861"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4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搭模斯月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5854691" y="3550628"/>
        <a:ext cx="1531861" cy="722746"/>
      </dsp:txXfrm>
    </dsp:sp>
    <dsp:sp modelId="{76EDA6DC-5A32-7640-86D9-A3D1F65AC2D3}">
      <dsp:nvSpPr>
        <dsp:cNvPr id="0" name=""/>
        <dsp:cNvSpPr/>
      </dsp:nvSpPr>
      <dsp:spPr>
        <a:xfrm>
          <a:off x="773394" y="112996"/>
          <a:ext cx="6098607" cy="6098607"/>
        </a:xfrm>
        <a:prstGeom prst="circularArrow">
          <a:avLst>
            <a:gd name="adj1" fmla="val 2311"/>
            <a:gd name="adj2" fmla="val 139396"/>
            <a:gd name="adj3" fmla="val 1997564"/>
            <a:gd name="adj4" fmla="val 13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BE0E30D-6CC1-3143-BC4A-4FF2C5039316}">
      <dsp:nvSpPr>
        <dsp:cNvPr id="0" name=""/>
        <dsp:cNvSpPr/>
      </dsp:nvSpPr>
      <dsp:spPr>
        <a:xfrm>
          <a:off x="4964889" y="4849148"/>
          <a:ext cx="181206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5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埃波月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4964889" y="4849148"/>
        <a:ext cx="1812063" cy="722746"/>
      </dsp:txXfrm>
    </dsp:sp>
    <dsp:sp modelId="{37E24780-EDFC-1D4D-B756-C90BE821441B}">
      <dsp:nvSpPr>
        <dsp:cNvPr id="0" name=""/>
        <dsp:cNvSpPr/>
      </dsp:nvSpPr>
      <dsp:spPr>
        <a:xfrm>
          <a:off x="773394" y="112996"/>
          <a:ext cx="6098607" cy="6098607"/>
        </a:xfrm>
        <a:prstGeom prst="circularArrow">
          <a:avLst>
            <a:gd name="adj1" fmla="val 2311"/>
            <a:gd name="adj2" fmla="val 139396"/>
            <a:gd name="adj3" fmla="val 3907283"/>
            <a:gd name="adj4" fmla="val 32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6C208F-01F8-574D-980A-D40F886CF760}">
      <dsp:nvSpPr>
        <dsp:cNvPr id="0" name=""/>
        <dsp:cNvSpPr/>
      </dsp:nvSpPr>
      <dsp:spPr>
        <a:xfrm>
          <a:off x="3815648" y="5598850"/>
          <a:ext cx="1513503"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6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以禄月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3815648" y="5598850"/>
        <a:ext cx="1513503" cy="722746"/>
      </dsp:txXfrm>
    </dsp:sp>
    <dsp:sp modelId="{DAE7F6D9-575B-6C47-9F2C-6177EB4BA541}">
      <dsp:nvSpPr>
        <dsp:cNvPr id="0" name=""/>
        <dsp:cNvSpPr/>
      </dsp:nvSpPr>
      <dsp:spPr>
        <a:xfrm>
          <a:off x="773394" y="112996"/>
          <a:ext cx="6098607" cy="6098607"/>
        </a:xfrm>
        <a:prstGeom prst="circularArrow">
          <a:avLst>
            <a:gd name="adj1" fmla="val 2311"/>
            <a:gd name="adj2" fmla="val 139396"/>
            <a:gd name="adj3" fmla="val 5722868"/>
            <a:gd name="adj4" fmla="val 49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4CE740F-E5F8-1040-9068-3C0CA6A81D60}">
      <dsp:nvSpPr>
        <dsp:cNvPr id="0" name=""/>
        <dsp:cNvSpPr/>
      </dsp:nvSpPr>
      <dsp:spPr>
        <a:xfrm>
          <a:off x="2493242" y="5598850"/>
          <a:ext cx="1159509"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7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提斯利月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493242" y="5598850"/>
        <a:ext cx="1159509" cy="722746"/>
      </dsp:txXfrm>
    </dsp:sp>
    <dsp:sp modelId="{7D368AA8-A897-6A44-B2ED-5420DBBF55CD}">
      <dsp:nvSpPr>
        <dsp:cNvPr id="0" name=""/>
        <dsp:cNvSpPr/>
      </dsp:nvSpPr>
      <dsp:spPr>
        <a:xfrm>
          <a:off x="773394" y="112996"/>
          <a:ext cx="6098607" cy="6098607"/>
        </a:xfrm>
        <a:prstGeom prst="circularArrow">
          <a:avLst>
            <a:gd name="adj1" fmla="val 2311"/>
            <a:gd name="adj2" fmla="val 139396"/>
            <a:gd name="adj3" fmla="val 7397564"/>
            <a:gd name="adj4" fmla="val 67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6444405-91CC-BC45-909E-8AE477F1EC7C}">
      <dsp:nvSpPr>
        <dsp:cNvPr id="0" name=""/>
        <dsp:cNvSpPr/>
      </dsp:nvSpPr>
      <dsp:spPr>
        <a:xfrm>
          <a:off x="985750" y="4849148"/>
          <a:ext cx="15774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8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马西班月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985750" y="4849148"/>
        <a:ext cx="1577452" cy="722746"/>
      </dsp:txXfrm>
    </dsp:sp>
    <dsp:sp modelId="{0EBEA1BD-8C57-A847-A4A1-BD492A397D4A}">
      <dsp:nvSpPr>
        <dsp:cNvPr id="0" name=""/>
        <dsp:cNvSpPr/>
      </dsp:nvSpPr>
      <dsp:spPr>
        <a:xfrm>
          <a:off x="773394" y="112996"/>
          <a:ext cx="6098607" cy="6098607"/>
        </a:xfrm>
        <a:prstGeom prst="circularArrow">
          <a:avLst>
            <a:gd name="adj1" fmla="val 2311"/>
            <a:gd name="adj2" fmla="val 139396"/>
            <a:gd name="adj3" fmla="val 9307283"/>
            <a:gd name="adj4" fmla="val 86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DCBC3D-EF34-4444-B52C-E59D1C44CC9D}">
      <dsp:nvSpPr>
        <dsp:cNvPr id="0" name=""/>
        <dsp:cNvSpPr/>
      </dsp:nvSpPr>
      <dsp:spPr>
        <a:xfrm>
          <a:off x="225598" y="3550628"/>
          <a:ext cx="1598354"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9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基斯流月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25598" y="3550628"/>
        <a:ext cx="1598354" cy="722746"/>
      </dsp:txXfrm>
    </dsp:sp>
    <dsp:sp modelId="{CDA9BE8C-41E5-BF45-BAB4-5B91BDDEFF8D}">
      <dsp:nvSpPr>
        <dsp:cNvPr id="0" name=""/>
        <dsp:cNvSpPr/>
      </dsp:nvSpPr>
      <dsp:spPr>
        <a:xfrm>
          <a:off x="773394" y="112996"/>
          <a:ext cx="6098607" cy="6098607"/>
        </a:xfrm>
        <a:prstGeom prst="circularArrow">
          <a:avLst>
            <a:gd name="adj1" fmla="val 2311"/>
            <a:gd name="adj2" fmla="val 139396"/>
            <a:gd name="adj3" fmla="val 11122868"/>
            <a:gd name="adj4" fmla="val 103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2C576B8-5B2D-B04B-98C4-29D5E499FD83}">
      <dsp:nvSpPr>
        <dsp:cNvPr id="0" name=""/>
        <dsp:cNvSpPr/>
      </dsp:nvSpPr>
      <dsp:spPr>
        <a:xfrm>
          <a:off x="215898" y="2051225"/>
          <a:ext cx="161775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10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提别月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15898" y="2051225"/>
        <a:ext cx="1617752" cy="722746"/>
      </dsp:txXfrm>
    </dsp:sp>
    <dsp:sp modelId="{C4FE94AE-AFAE-8743-9525-171FDA850E0F}">
      <dsp:nvSpPr>
        <dsp:cNvPr id="0" name=""/>
        <dsp:cNvSpPr/>
      </dsp:nvSpPr>
      <dsp:spPr>
        <a:xfrm>
          <a:off x="773394" y="112996"/>
          <a:ext cx="6098607" cy="6098607"/>
        </a:xfrm>
        <a:prstGeom prst="circularArrow">
          <a:avLst>
            <a:gd name="adj1" fmla="val 2311"/>
            <a:gd name="adj2" fmla="val 139396"/>
            <a:gd name="adj3" fmla="val 12797564"/>
            <a:gd name="adj4" fmla="val 12153321"/>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4CDBF4B-9D09-3242-A1D5-0506BD1712C5}">
      <dsp:nvSpPr>
        <dsp:cNvPr id="0" name=""/>
        <dsp:cNvSpPr/>
      </dsp:nvSpPr>
      <dsp:spPr>
        <a:xfrm>
          <a:off x="1034351" y="752704"/>
          <a:ext cx="1480250"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11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细罢特月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1034351" y="752704"/>
        <a:ext cx="1480250" cy="722746"/>
      </dsp:txXfrm>
    </dsp:sp>
    <dsp:sp modelId="{49452468-AA65-834B-B75D-72A0A7810E13}">
      <dsp:nvSpPr>
        <dsp:cNvPr id="0" name=""/>
        <dsp:cNvSpPr/>
      </dsp:nvSpPr>
      <dsp:spPr>
        <a:xfrm>
          <a:off x="831734" y="73037"/>
          <a:ext cx="6098607" cy="6098607"/>
        </a:xfrm>
        <a:prstGeom prst="circularArrow">
          <a:avLst>
            <a:gd name="adj1" fmla="val 2311"/>
            <a:gd name="adj2" fmla="val 139396"/>
            <a:gd name="adj3" fmla="val 14707283"/>
            <a:gd name="adj4" fmla="val 14063040"/>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E064FAD-9527-C04A-986D-ADE7F29D4AAF}">
      <dsp:nvSpPr>
        <dsp:cNvPr id="0" name=""/>
        <dsp:cNvSpPr/>
      </dsp:nvSpPr>
      <dsp:spPr>
        <a:xfrm>
          <a:off x="2693206" y="2989"/>
          <a:ext cx="659592" cy="7227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rgbClr val="FFFFFF">
                  <a:hueOff val="0"/>
                  <a:satOff val="0"/>
                  <a:lumOff val="0"/>
                  <a:alphaOff val="0"/>
                </a:srgbClr>
              </a:solidFill>
              <a:latin typeface="Tahoma"/>
              <a:ea typeface="+mn-ea"/>
              <a:cs typeface="+mn-cs"/>
            </a:rPr>
            <a:t>12 </a:t>
          </a:r>
          <a:r>
            <a:rPr lang="zh-CN" altLang="en-US" sz="1600" kern="1200" dirty="0" smtClean="0">
              <a:solidFill>
                <a:srgbClr val="FFFFFF">
                  <a:hueOff val="0"/>
                  <a:satOff val="0"/>
                  <a:lumOff val="0"/>
                  <a:alphaOff val="0"/>
                </a:srgbClr>
              </a:solidFill>
              <a:latin typeface="微軟正黑體" pitchFamily="34" charset="-120"/>
              <a:ea typeface="微軟正黑體" pitchFamily="34" charset="-120"/>
              <a:cs typeface="+mn-cs"/>
            </a:rPr>
            <a:t>亚达月</a:t>
          </a:r>
          <a:endParaRPr lang="en-US" sz="1600" kern="1200" dirty="0">
            <a:solidFill>
              <a:srgbClr val="FFFFFF">
                <a:hueOff val="0"/>
                <a:satOff val="0"/>
                <a:lumOff val="0"/>
                <a:alphaOff val="0"/>
              </a:srgbClr>
            </a:solidFill>
            <a:latin typeface="微軟正黑體" pitchFamily="34" charset="-120"/>
            <a:ea typeface="微軟正黑體" pitchFamily="34" charset="-120"/>
            <a:cs typeface="+mn-cs"/>
          </a:endParaRPr>
        </a:p>
      </dsp:txBody>
      <dsp:txXfrm>
        <a:off x="2693206" y="2989"/>
        <a:ext cx="659592" cy="722746"/>
      </dsp:txXfrm>
    </dsp:sp>
    <dsp:sp modelId="{7C0589C6-43EC-854D-966B-B0C5FE9A8192}">
      <dsp:nvSpPr>
        <dsp:cNvPr id="0" name=""/>
        <dsp:cNvSpPr/>
      </dsp:nvSpPr>
      <dsp:spPr>
        <a:xfrm>
          <a:off x="668468" y="114747"/>
          <a:ext cx="6098607" cy="6098607"/>
        </a:xfrm>
        <a:prstGeom prst="circularArrow">
          <a:avLst>
            <a:gd name="adj1" fmla="val 2311"/>
            <a:gd name="adj2" fmla="val 139396"/>
            <a:gd name="adj3" fmla="val 16522868"/>
            <a:gd name="adj4" fmla="val 15737736"/>
            <a:gd name="adj5" fmla="val 2696"/>
          </a:avLst>
        </a:prstGeom>
        <a:gradFill rotWithShape="0">
          <a:gsLst>
            <a:gs pos="0">
              <a:srgbClr val="F8A500">
                <a:hueOff val="0"/>
                <a:satOff val="0"/>
                <a:lumOff val="0"/>
                <a:alphaOff val="0"/>
                <a:tint val="100000"/>
                <a:shade val="100000"/>
                <a:satMod val="130000"/>
              </a:srgbClr>
            </a:gs>
            <a:gs pos="100000">
              <a:srgbClr val="F8A5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0B2410F1-E8D9-A64B-8C06-B11FAB88814A}" type="datetime1">
              <a:rPr lang="en-US"/>
              <a:pPr>
                <a:defRPr/>
              </a:pPr>
              <a:t>2/12/17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BA815D2-EF79-0D4F-A92B-3E203F1A8EFF}" type="slidenum">
              <a:rPr lang="en-US"/>
              <a:pPr>
                <a:defRPr/>
              </a:pPr>
              <a:t>‹#›</a:t>
            </a:fld>
            <a:endParaRPr lang="en-US"/>
          </a:p>
        </p:txBody>
      </p:sp>
    </p:spTree>
    <p:extLst>
      <p:ext uri="{BB962C8B-B14F-4D97-AF65-F5344CB8AC3E}">
        <p14:creationId xmlns:p14="http://schemas.microsoft.com/office/powerpoint/2010/main" val="369599252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85E424-0F86-D94B-B474-EF88B00B12F1}" type="slidenum">
              <a:rPr lang="en-US" sz="1200">
                <a:solidFill>
                  <a:srgbClr val="000000"/>
                </a:solidFill>
              </a:rPr>
              <a:pPr eaLnBrk="1" hangingPunct="1"/>
              <a:t>1</a:t>
            </a:fld>
            <a:endParaRPr lang="en-US" sz="1200">
              <a:solidFill>
                <a:srgbClr val="000000"/>
              </a:solidFill>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75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6259"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Follow the arrows as they link together the gospels of MATTHEW, MARK and LUKE.  Again…you</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ll notice that JOHN is not among them.  Those three are the so-called SYNOPTIC Gospels...THEY ARE SEEN TOGETHER...in that these works take on that ground-level view of the human history of Jesus Christ just as he walked about Palestine in the days of his ministry.   The Man…and his Mission among his People.</a:t>
            </a:r>
          </a:p>
          <a:p>
            <a:r>
              <a:rPr lang="en-US" b="1">
                <a:latin typeface="Times" charset="0"/>
                <a:ea typeface="ＭＳ Ｐゴシック" charset="0"/>
                <a:cs typeface="ＭＳ Ｐゴシック" charset="0"/>
              </a:rPr>
              <a:t>////	On the other hand…the Gospel of John –– seen here with the familiar mathematical SUMMA sign –– represents the summation of all that Jesus Christ MEANT –– the sum of all that he preached and demonstrated –– both publicly and privately.  Seeing the Lord clearly as God Himself, John raises our spiritual horizon in ways that the first three gospels do not.</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319542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8307"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Gospels say things that the others </a:t>
            </a:r>
            <a:r>
              <a:rPr lang="en-US" b="1" smtClean="0">
                <a:latin typeface="Times" charset="0"/>
                <a:ea typeface="ＭＳ Ｐゴシック" charset="0"/>
                <a:cs typeface="ＭＳ Ｐゴシック" charset="0"/>
              </a:rPr>
              <a:t>don</a:t>
            </a:r>
            <a:r>
              <a:rPr lang="ja-JP" altLang="en-US" b="1" smtClean="0">
                <a:latin typeface="Times" charset="0"/>
                <a:ea typeface="ＭＳ Ｐゴシック" charset="0"/>
                <a:cs typeface="ＭＳ Ｐゴシック" charset="0"/>
              </a:rPr>
              <a:t>’</a:t>
            </a:r>
            <a:r>
              <a:rPr lang="en-US" altLang="ja-JP" b="1" smtClean="0">
                <a:latin typeface="Times" charset="0"/>
                <a:ea typeface="ＭＳ Ｐゴシック" charset="0"/>
                <a:cs typeface="ＭＳ Ｐゴシック" charset="0"/>
              </a:rPr>
              <a:t>t...</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MATTHEW was believed by the early church to have written first...</a:t>
            </a:r>
          </a:p>
          <a:p>
            <a:r>
              <a:rPr lang="en-US" b="1">
                <a:latin typeface="Times" charset="0"/>
                <a:ea typeface="ＭＳ Ｐゴシック" charset="0"/>
                <a:cs typeface="ＭＳ Ｐゴシック" charset="0"/>
              </a:rPr>
              <a:t>////    MARK shares a lot of material with Matthew,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a:t>
            </a:r>
          </a:p>
          <a:p>
            <a:r>
              <a:rPr lang="en-US" b="1">
                <a:latin typeface="Times" charset="0"/>
                <a:ea typeface="ＭＳ Ｐゴシック" charset="0"/>
                <a:cs typeface="ＭＳ Ｐゴシック" charset="0"/>
              </a:rPr>
              <a:t>////    LUKE also has much overlap with Matthew and Mark, such as Christ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baptism and supper—but only Matthew and Luke record </a:t>
            </a:r>
            <a:r>
              <a:rPr lang="en-US" altLang="ja-JP" b="1" smtClean="0">
                <a:latin typeface="Times" charset="0"/>
                <a:ea typeface="ＭＳ Ｐゴシック" charset="0"/>
                <a:cs typeface="ＭＳ Ｐゴシック" charset="0"/>
              </a:rPr>
              <a:t>Christ</a:t>
            </a:r>
            <a:r>
              <a:rPr lang="ja-JP" altLang="en-US" b="1" smtClean="0">
                <a:latin typeface="Times" charset="0"/>
                <a:ea typeface="ＭＳ Ｐゴシック" charset="0"/>
                <a:cs typeface="ＭＳ Ｐゴシック" charset="0"/>
              </a:rPr>
              <a:t>’</a:t>
            </a:r>
            <a:r>
              <a:rPr lang="en-US" altLang="ja-JP" b="1" smtClean="0">
                <a:latin typeface="Times" charset="0"/>
                <a:ea typeface="ＭＳ Ｐゴシック" charset="0"/>
                <a:cs typeface="ＭＳ Ｐゴシック" charset="0"/>
              </a:rPr>
              <a:t>s birth and genealogy.  However, the fourth…</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JOHN, stands alone in terms of its material.  Only 8% of it repeats stories from the others—such as the feeding of the 5000, and, of course, His death and resurrection.</a:t>
            </a:r>
          </a:p>
          <a:p>
            <a:r>
              <a:rPr lang="en-US" b="1">
                <a:latin typeface="Times" charset="0"/>
                <a:ea typeface="ＭＳ Ｐゴシック" charset="0"/>
                <a:cs typeface="ＭＳ Ｐゴシック" charset="0"/>
              </a:rPr>
              <a:t>////  But the remaining 91% of JOHN you will find only in JOHN.</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30346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492EC5-3557-6D4E-B29C-16C7A40F8BB3}" type="slidenum">
              <a:rPr lang="en-US" sz="1200">
                <a:solidFill>
                  <a:srgbClr val="000000"/>
                </a:solidFill>
                <a:latin typeface="Times New Roman" charset="0"/>
              </a:rPr>
              <a:pPr eaLnBrk="1" hangingPunct="1"/>
              <a:t>12</a:t>
            </a:fld>
            <a:endParaRPr lang="en-US" sz="1200">
              <a:solidFill>
                <a:srgbClr val="000000"/>
              </a:solidFill>
              <a:latin typeface="Times New Roman" charset="0"/>
            </a:endParaRPr>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3495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811168-1778-8D42-8DCB-30BD366BF412}" type="slidenum">
              <a:rPr lang="en-US" sz="1200">
                <a:solidFill>
                  <a:srgbClr val="000000"/>
                </a:solidFill>
                <a:latin typeface="Times New Roman" charset="0"/>
              </a:rPr>
              <a:pPr eaLnBrk="1" hangingPunct="1"/>
              <a:t>13</a:t>
            </a:fld>
            <a:endParaRPr lang="en-US" sz="1200">
              <a:solidFill>
                <a:srgbClr val="000000"/>
              </a:solidFill>
              <a:latin typeface="Times New Roman" charset="0"/>
            </a:endParaRPr>
          </a:p>
        </p:txBody>
      </p:sp>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69684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7DF8D8-13AF-F945-A587-D56D32EFAFDA}" type="slidenum">
              <a:rPr lang="en-US" sz="1200">
                <a:solidFill>
                  <a:srgbClr val="000000"/>
                </a:solidFill>
                <a:latin typeface="Times New Roman" charset="0"/>
              </a:rPr>
              <a:pPr eaLnBrk="1" hangingPunct="1"/>
              <a:t>14</a:t>
            </a:fld>
            <a:endParaRPr lang="en-US" sz="1200">
              <a:solidFill>
                <a:srgbClr val="000000"/>
              </a:solidFill>
              <a:latin typeface="Times New Roman" charset="0"/>
            </a:endParaRPr>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0"/>
              </a:spcBef>
            </a:pPr>
            <a:endParaRPr lang="en-US">
              <a:ea typeface="ＭＳ Ｐゴシック" charset="0"/>
              <a:cs typeface="ＭＳ Ｐゴシック" charset="0"/>
            </a:endParaRPr>
          </a:p>
        </p:txBody>
      </p:sp>
    </p:spTree>
    <p:extLst>
      <p:ext uri="{BB962C8B-B14F-4D97-AF65-F5344CB8AC3E}">
        <p14:creationId xmlns:p14="http://schemas.microsoft.com/office/powerpoint/2010/main" val="127413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7"/>
          <p:cNvSpPr>
            <a:spLocks noGrp="1" noChangeArrowheads="1"/>
          </p:cNvSpPr>
          <p:nvPr>
            <p:ph type="sldNum" sz="quarter" idx="5"/>
          </p:nvPr>
        </p:nvSpPr>
        <p:spPr>
          <a:noFill/>
        </p:spPr>
        <p:txBody>
          <a:bodyPr/>
          <a:lstStyle/>
          <a:p>
            <a:fld id="{F598FB89-FDC2-46BD-826D-35021C52BE7F}" type="slidenum">
              <a:rPr lang="en-US">
                <a:solidFill>
                  <a:prstClr val="black"/>
                </a:solidFill>
              </a:rPr>
              <a:pPr/>
              <a:t>15</a:t>
            </a:fld>
            <a:endParaRPr lang="en-US">
              <a:solidFill>
                <a:prstClr val="black"/>
              </a:solidFill>
            </a:endParaRPr>
          </a:p>
        </p:txBody>
      </p:sp>
      <p:sp>
        <p:nvSpPr>
          <p:cNvPr id="191490" name="Rectangle 2"/>
          <p:cNvSpPr>
            <a:spLocks noGrp="1" noRot="1" noChangeAspect="1" noChangeArrowheads="1"/>
          </p:cNvSpPr>
          <p:nvPr>
            <p:ph type="sldImg"/>
          </p:nvPr>
        </p:nvSpPr>
        <p:spPr>
          <a:solidFill>
            <a:srgbClr val="FFFFFF"/>
          </a:solidFill>
          <a:ln/>
        </p:spPr>
      </p:sp>
      <p:sp>
        <p:nvSpPr>
          <p:cNvPr id="191491"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Rectangle 7"/>
          <p:cNvSpPr>
            <a:spLocks noGrp="1" noChangeArrowheads="1"/>
          </p:cNvSpPr>
          <p:nvPr>
            <p:ph type="sldNum" sz="quarter" idx="5"/>
          </p:nvPr>
        </p:nvSpPr>
        <p:spPr>
          <a:noFill/>
        </p:spPr>
        <p:txBody>
          <a:bodyPr/>
          <a:lstStyle/>
          <a:p>
            <a:fld id="{3940B3C8-04F9-43DD-9DF6-CE2E21BC0D9B}" type="slidenum">
              <a:rPr lang="en-US">
                <a:solidFill>
                  <a:prstClr val="black"/>
                </a:solidFill>
              </a:rPr>
              <a:pPr/>
              <a:t>16</a:t>
            </a:fld>
            <a:endParaRPr lang="en-US">
              <a:solidFill>
                <a:prstClr val="black"/>
              </a:solidFill>
            </a:endParaRPr>
          </a:p>
        </p:txBody>
      </p:sp>
      <p:sp>
        <p:nvSpPr>
          <p:cNvPr id="193538" name="Rectangle 2"/>
          <p:cNvSpPr>
            <a:spLocks noGrp="1" noRot="1" noChangeAspect="1" noChangeArrowheads="1"/>
          </p:cNvSpPr>
          <p:nvPr>
            <p:ph type="sldImg"/>
          </p:nvPr>
        </p:nvSpPr>
        <p:spPr>
          <a:solidFill>
            <a:srgbClr val="FFFFFF"/>
          </a:solidFill>
          <a:ln/>
        </p:spPr>
      </p:sp>
      <p:sp>
        <p:nvSpPr>
          <p:cNvPr id="19353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16281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Now…what about the dates of the writing of these crucial documents?  And here we are left to our best scholarly guesses.  There will ALWAYS be argument here.  But some of the best guesses, based on decades of academic research and study are these – in suggested order…</a:t>
            </a:r>
          </a:p>
          <a:p>
            <a:r>
              <a:rPr lang="en-US" b="1">
                <a:latin typeface="Times" charset="0"/>
                <a:ea typeface="ＭＳ Ｐゴシック" charset="0"/>
                <a:cs typeface="ＭＳ Ｐゴシック" charset="0"/>
              </a:rPr>
              <a:t>////	MATTHEW…composed sometime during the A.D. 40s…</a:t>
            </a:r>
          </a:p>
          <a:p>
            <a:r>
              <a:rPr lang="en-US" b="1">
                <a:latin typeface="Times" charset="0"/>
                <a:ea typeface="ＭＳ Ｐゴシック" charset="0"/>
                <a:cs typeface="ＭＳ Ｐゴシック" charset="0"/>
              </a:rPr>
              <a:t>////	LUKE is suggested as next, between the years A.D. 57 and 59 A.D…</a:t>
            </a:r>
          </a:p>
          <a:p>
            <a:r>
              <a:rPr lang="en-US" b="1">
                <a:latin typeface="Times" charset="0"/>
                <a:ea typeface="ＭＳ Ｐゴシック" charset="0"/>
                <a:cs typeface="ＭＳ Ｐゴシック" charset="0"/>
              </a:rPr>
              <a:t>////	Mark…in the next decade…between 64 and 68…</a:t>
            </a:r>
          </a:p>
          <a:p>
            <a:r>
              <a:rPr lang="en-US" b="1">
                <a:latin typeface="Times" charset="0"/>
                <a:ea typeface="ＭＳ Ｐゴシック" charset="0"/>
                <a:cs typeface="ＭＳ Ｐゴシック" charset="0"/>
              </a:rPr>
              <a:t>////	and finally…John</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Gospel…around A.D. 69….but certainly after the Synoptics were set down.  Again, you will always find disagreement on these dates.  However, these dates are from the research of well-known Christian scholars and teachers.</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14993450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BA7480C-B7B6-AE45-B5D9-6F2059F8B061}" type="slidenum">
              <a:rPr lang="en-US" sz="1200">
                <a:solidFill>
                  <a:prstClr val="black"/>
                </a:solidFill>
              </a:rPr>
              <a:pPr eaLnBrk="1" hangingPunct="1"/>
              <a:t>18</a:t>
            </a:fld>
            <a:endParaRPr lang="en-US" sz="1200">
              <a:solidFill>
                <a:prstClr val="black"/>
              </a:solidFill>
            </a:endParaRPr>
          </a:p>
        </p:txBody>
      </p:sp>
      <p:sp>
        <p:nvSpPr>
          <p:cNvPr id="177154" name="Rectangle 1026"/>
          <p:cNvSpPr>
            <a:spLocks noGrp="1" noRot="1" noChangeAspect="1" noChangeArrowheads="1" noTextEdit="1"/>
          </p:cNvSpPr>
          <p:nvPr>
            <p:ph type="sldImg"/>
          </p:nvPr>
        </p:nvSpPr>
        <p:spPr>
          <a:solidFill>
            <a:srgbClr val="FFFFFF"/>
          </a:solidFill>
          <a:ln/>
        </p:spPr>
      </p:sp>
      <p:sp>
        <p:nvSpPr>
          <p:cNvPr id="17715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4B3763-7681-A643-A84C-4470D96BABA5}" type="slidenum">
              <a:rPr lang="en-US" sz="1200">
                <a:solidFill>
                  <a:prstClr val="black"/>
                </a:solidFill>
              </a:rPr>
              <a:pPr eaLnBrk="1" hangingPunct="1"/>
              <a:t>19</a:t>
            </a:fld>
            <a:endParaRPr lang="en-US" sz="1200">
              <a:solidFill>
                <a:prstClr val="black"/>
              </a:solidFill>
            </a:endParaRPr>
          </a:p>
        </p:txBody>
      </p:sp>
      <p:sp>
        <p:nvSpPr>
          <p:cNvPr id="179202" name="Rectangle 1026"/>
          <p:cNvSpPr>
            <a:spLocks noGrp="1" noRot="1" noChangeAspect="1" noChangeArrowheads="1" noTextEdit="1"/>
          </p:cNvSpPr>
          <p:nvPr>
            <p:ph type="sldImg"/>
          </p:nvPr>
        </p:nvSpPr>
        <p:spPr>
          <a:solidFill>
            <a:srgbClr val="FFFFFF"/>
          </a:solidFill>
          <a:ln/>
        </p:spPr>
      </p:sp>
      <p:sp>
        <p:nvSpPr>
          <p:cNvPr id="179203"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39B2E2-743A-714A-B156-C42A80D3AB3E}" type="slidenum">
              <a:rPr lang="en-US" sz="1200">
                <a:solidFill>
                  <a:srgbClr val="000000"/>
                </a:solidFill>
                <a:latin typeface="Times New Roman" charset="0"/>
              </a:rPr>
              <a:pPr eaLnBrk="1" hangingPunct="1"/>
              <a:t>2</a:t>
            </a:fld>
            <a:endParaRPr lang="en-US" sz="1200">
              <a:solidFill>
                <a:srgbClr val="000000"/>
              </a:solidFill>
              <a:latin typeface="Times New Roman" charset="0"/>
            </a:endParaRPr>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57190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0973770-8B71-9144-8169-DB769892F7A3}" type="slidenum">
              <a:rPr lang="en-US" sz="1200">
                <a:solidFill>
                  <a:prstClr val="black"/>
                </a:solidFill>
              </a:rPr>
              <a:pPr eaLnBrk="1" hangingPunct="1"/>
              <a:t>20</a:t>
            </a:fld>
            <a:endParaRPr lang="en-US" sz="1200">
              <a:solidFill>
                <a:prstClr val="black"/>
              </a:solidFill>
            </a:endParaRPr>
          </a:p>
        </p:txBody>
      </p:sp>
      <p:sp>
        <p:nvSpPr>
          <p:cNvPr id="181250" name="Rectangle 1026"/>
          <p:cNvSpPr>
            <a:spLocks noGrp="1" noRot="1" noChangeAspect="1" noChangeArrowheads="1" noTextEdit="1"/>
          </p:cNvSpPr>
          <p:nvPr>
            <p:ph type="sldImg"/>
          </p:nvPr>
        </p:nvSpPr>
        <p:spPr>
          <a:solidFill>
            <a:srgbClr val="FFFFFF"/>
          </a:solidFill>
          <a:ln/>
        </p:spPr>
      </p:sp>
      <p:sp>
        <p:nvSpPr>
          <p:cNvPr id="181251"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77EB4A-3BA7-1746-A538-A82415D58EB6}" type="slidenum">
              <a:rPr lang="en-US" sz="1200">
                <a:solidFill>
                  <a:prstClr val="black"/>
                </a:solidFill>
              </a:rPr>
              <a:pPr eaLnBrk="1" hangingPunct="1"/>
              <a:t>21</a:t>
            </a:fld>
            <a:endParaRPr lang="en-US" sz="1200">
              <a:solidFill>
                <a:prstClr val="black"/>
              </a:solidFill>
            </a:endParaRPr>
          </a:p>
        </p:txBody>
      </p:sp>
      <p:sp>
        <p:nvSpPr>
          <p:cNvPr id="183298" name="Rectangle 1026"/>
          <p:cNvSpPr>
            <a:spLocks noGrp="1" noRot="1" noChangeAspect="1" noChangeArrowheads="1" noTextEdit="1"/>
          </p:cNvSpPr>
          <p:nvPr>
            <p:ph type="sldImg"/>
          </p:nvPr>
        </p:nvSpPr>
        <p:spPr>
          <a:solidFill>
            <a:srgbClr val="FFFFFF"/>
          </a:solidFill>
          <a:ln/>
        </p:spPr>
      </p:sp>
      <p:sp>
        <p:nvSpPr>
          <p:cNvPr id="183299"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FA6287-F97B-9349-9812-1EF99B90D921}" type="slidenum">
              <a:rPr lang="en-US" sz="1200">
                <a:solidFill>
                  <a:prstClr val="black"/>
                </a:solidFill>
              </a:rPr>
              <a:pPr eaLnBrk="1" hangingPunct="1"/>
              <a:t>22</a:t>
            </a:fld>
            <a:endParaRPr lang="en-US" sz="1200">
              <a:solidFill>
                <a:prstClr val="black"/>
              </a:solidFill>
            </a:endParaRPr>
          </a:p>
        </p:txBody>
      </p:sp>
      <p:sp>
        <p:nvSpPr>
          <p:cNvPr id="185346" name="Rectangle 1026"/>
          <p:cNvSpPr>
            <a:spLocks noGrp="1" noRot="1" noChangeAspect="1" noChangeArrowheads="1" noTextEdit="1"/>
          </p:cNvSpPr>
          <p:nvPr>
            <p:ph type="sldImg"/>
          </p:nvPr>
        </p:nvSpPr>
        <p:spPr>
          <a:solidFill>
            <a:srgbClr val="FFFFFF"/>
          </a:solidFill>
          <a:ln/>
        </p:spPr>
      </p:sp>
      <p:sp>
        <p:nvSpPr>
          <p:cNvPr id="185347" name="Rectangle 1027"/>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BDEE445-0874-A54A-AA32-16BAA0F22EF2}" type="slidenum">
              <a:rPr lang="en-US" sz="1200">
                <a:solidFill>
                  <a:prstClr val="black"/>
                </a:solidFill>
              </a:rPr>
              <a:pPr eaLnBrk="1" hangingPunct="1"/>
              <a:t>23</a:t>
            </a:fld>
            <a:endParaRPr lang="en-US" sz="1200">
              <a:solidFill>
                <a:prstClr val="black"/>
              </a:solidFill>
            </a:endParaRPr>
          </a:p>
        </p:txBody>
      </p:sp>
      <p:sp>
        <p:nvSpPr>
          <p:cNvPr id="187394" name="Rectangle 1026"/>
          <p:cNvSpPr>
            <a:spLocks noGrp="1" noRot="1" noChangeAspect="1" noChangeArrowheads="1" noTextEdit="1"/>
          </p:cNvSpPr>
          <p:nvPr>
            <p:ph type="sldImg"/>
          </p:nvPr>
        </p:nvSpPr>
        <p:spPr>
          <a:ln/>
        </p:spPr>
      </p:sp>
      <p:sp>
        <p:nvSpPr>
          <p:cNvPr id="187395"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1B7646-5EF6-6C4C-9014-ABDE57769BB9}" type="slidenum">
              <a:rPr lang="en-US" sz="1200">
                <a:solidFill>
                  <a:prstClr val="black"/>
                </a:solidFill>
              </a:rPr>
              <a:pPr eaLnBrk="1" hangingPunct="1"/>
              <a:t>24</a:t>
            </a:fld>
            <a:endParaRPr lang="en-US" sz="1200">
              <a:solidFill>
                <a:prstClr val="black"/>
              </a:solidFill>
            </a:endParaRPr>
          </a:p>
        </p:txBody>
      </p:sp>
      <p:sp>
        <p:nvSpPr>
          <p:cNvPr id="189442" name="Rectangle 1026"/>
          <p:cNvSpPr>
            <a:spLocks noGrp="1" noRot="1" noChangeAspect="1" noChangeArrowheads="1" noTextEdit="1"/>
          </p:cNvSpPr>
          <p:nvPr>
            <p:ph type="sldImg"/>
          </p:nvPr>
        </p:nvSpPr>
        <p:spPr>
          <a:ln/>
        </p:spPr>
      </p:sp>
      <p:sp>
        <p:nvSpPr>
          <p:cNvPr id="189443"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031"/>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CD9C604-4881-1E4A-A1F3-D499EFD52CE0}" type="slidenum">
              <a:rPr lang="en-US" sz="1200">
                <a:solidFill>
                  <a:prstClr val="black"/>
                </a:solidFill>
              </a:rPr>
              <a:pPr eaLnBrk="1" hangingPunct="1"/>
              <a:t>25</a:t>
            </a:fld>
            <a:endParaRPr lang="en-US" sz="1200">
              <a:solidFill>
                <a:prstClr val="black"/>
              </a:solidFill>
            </a:endParaRPr>
          </a:p>
        </p:txBody>
      </p:sp>
      <p:sp>
        <p:nvSpPr>
          <p:cNvPr id="191490" name="Rectangle 1026"/>
          <p:cNvSpPr>
            <a:spLocks noGrp="1" noRot="1" noChangeAspect="1" noChangeArrowheads="1" noTextEdit="1"/>
          </p:cNvSpPr>
          <p:nvPr>
            <p:ph type="sldImg"/>
          </p:nvPr>
        </p:nvSpPr>
        <p:spPr>
          <a:ln/>
        </p:spPr>
      </p:sp>
      <p:sp>
        <p:nvSpPr>
          <p:cNvPr id="191491"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26</a:t>
            </a:fld>
            <a:endParaRPr lang="en-US" altLang="zh-CN">
              <a:solidFill>
                <a:prstClr val="black"/>
              </a:solidFill>
            </a:endParaRPr>
          </a:p>
        </p:txBody>
      </p:sp>
    </p:spTree>
    <p:extLst>
      <p:ext uri="{BB962C8B-B14F-4D97-AF65-F5344CB8AC3E}">
        <p14:creationId xmlns:p14="http://schemas.microsoft.com/office/powerpoint/2010/main" val="3982707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27</a:t>
            </a:fld>
            <a:endParaRPr lang="en-US" altLang="zh-CN">
              <a:solidFill>
                <a:prstClr val="black"/>
              </a:solidFill>
            </a:endParaRPr>
          </a:p>
        </p:txBody>
      </p:sp>
    </p:spTree>
    <p:extLst>
      <p:ext uri="{BB962C8B-B14F-4D97-AF65-F5344CB8AC3E}">
        <p14:creationId xmlns:p14="http://schemas.microsoft.com/office/powerpoint/2010/main" val="9850966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2A60F708-7CC2-E045-82A4-649AD8136A35}" type="slidenum">
              <a:rPr lang="en-US" altLang="zh-CN" smtClean="0">
                <a:solidFill>
                  <a:prstClr val="black"/>
                </a:solidFill>
              </a:rPr>
              <a:pPr>
                <a:defRPr/>
              </a:pPr>
              <a:t>28</a:t>
            </a:fld>
            <a:endParaRPr lang="en-US" altLang="zh-CN">
              <a:solidFill>
                <a:prstClr val="black"/>
              </a:solidFill>
            </a:endParaRPr>
          </a:p>
        </p:txBody>
      </p:sp>
    </p:spTree>
    <p:extLst>
      <p:ext uri="{BB962C8B-B14F-4D97-AF65-F5344CB8AC3E}">
        <p14:creationId xmlns:p14="http://schemas.microsoft.com/office/powerpoint/2010/main" val="1314802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5"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D303A4F-7C4B-43AE-B3A4-FE55C3F06924}" type="slidenum">
              <a:rPr lang="en-US" altLang="en-US" sz="1200">
                <a:solidFill>
                  <a:srgbClr val="000000"/>
                </a:solidFill>
                <a:latin typeface="Calibri" pitchFamily="34" charset="0"/>
              </a:rPr>
              <a:pPr eaLnBrk="1" hangingPunct="1"/>
              <a:t>35</a:t>
            </a:fld>
            <a:endParaRPr lang="en-US" altLang="en-US" sz="1200">
              <a:solidFill>
                <a:srgbClr val="000000"/>
              </a:solidFill>
              <a:latin typeface="Calibri" pitchFamily="34" charset="0"/>
            </a:endParaRPr>
          </a:p>
        </p:txBody>
      </p:sp>
      <p:sp>
        <p:nvSpPr>
          <p:cNvPr id="302082" name="AutoShape 2"/>
          <p:cNvSpPr>
            <a:spLocks noGrp="1" noRot="1" noChangeAspect="1" noChangeArrowheads="1" noTextEdit="1"/>
          </p:cNvSpPr>
          <p:nvPr>
            <p:ph type="sldImg"/>
          </p:nvPr>
        </p:nvSpPr>
        <p:spPr>
          <a:xfrm>
            <a:off x="841375" y="241300"/>
            <a:ext cx="5233988" cy="3925888"/>
          </a:xfrm>
          <a:ln/>
        </p:spPr>
      </p:sp>
      <p:sp>
        <p:nvSpPr>
          <p:cNvPr id="395267" name="Rectangle 3"/>
          <p:cNvSpPr>
            <a:spLocks noGrp="1" noChangeArrowheads="1"/>
          </p:cNvSpPr>
          <p:nvPr>
            <p:ph type="body" idx="1"/>
          </p:nvPr>
        </p:nvSpPr>
        <p:spPr>
          <a:xfrm>
            <a:off x="396875" y="4305300"/>
            <a:ext cx="5988050" cy="4184650"/>
          </a:xfrm>
          <a:solidFill>
            <a:srgbClr val="FFFFFF"/>
          </a:solidFill>
          <a:ln>
            <a:solidFill>
              <a:srgbClr val="000000"/>
            </a:solidFill>
            <a:miter lim="800000"/>
            <a:headEnd/>
            <a:tailEnd/>
          </a:ln>
        </p:spPr>
        <p:txBody>
          <a:bodyPr/>
          <a:lstStyle/>
          <a:p>
            <a:pPr marL="112713" indent="-112713" defTabSz="1020763" eaLnBrk="1" hangingPunct="1">
              <a:spcBef>
                <a:spcPct val="0"/>
              </a:spcBef>
            </a:pPr>
            <a:r>
              <a:rPr lang="en-US" altLang="en-US" smtClean="0">
                <a:latin typeface="Arial" pitchFamily="34" charset="0"/>
                <a:ea typeface="ＭＳ Ｐゴシック" pitchFamily="34" charset="-128"/>
              </a:rPr>
              <a:t>Christ</a:t>
            </a:r>
            <a:r>
              <a:rPr lang="fr-FR" altLang="ja-JP" smtClean="0">
                <a:latin typeface="Arial" pitchFamily="34" charset="0"/>
                <a:ea typeface="ＭＳ Ｐゴシック" pitchFamily="34" charset="-128"/>
              </a:rPr>
              <a:t>'</a:t>
            </a:r>
            <a:r>
              <a:rPr lang="en-US" altLang="en-US" smtClean="0">
                <a:latin typeface="Arial" pitchFamily="34" charset="0"/>
                <a:ea typeface="ＭＳ Ｐゴシック" pitchFamily="34" charset="-128"/>
              </a:rPr>
              <a:t>s 3½ year ministry spanned four Passovers.  However, the Synoptics mention only one Passover (#2 on this timeline), which could give the impression of only a year-old ministry.  John fills in the details, though, by showing three other Passovers not mentioned by Matthew, Mark, or Luke.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EBB270-0A13-8B41-97B5-05D1184B2D0F}" type="slidenum">
              <a:rPr lang="en-US" sz="1200">
                <a:solidFill>
                  <a:srgbClr val="000000"/>
                </a:solidFill>
                <a:latin typeface="Times New Roman" charset="0"/>
              </a:rPr>
              <a:pPr eaLnBrk="1" hangingPunct="1"/>
              <a:t>3</a:t>
            </a:fld>
            <a:endParaRPr lang="en-US" sz="1200">
              <a:solidFill>
                <a:srgbClr val="000000"/>
              </a:solidFill>
              <a:latin typeface="Times New Roman" charset="0"/>
            </a:endParaRPr>
          </a:p>
        </p:txBody>
      </p:sp>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893512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DDC32AA-15EB-4E3C-BD33-094EBE3CDCD5}" type="slidenum">
              <a:rPr lang="en-US" altLang="zh-CN" sz="1200">
                <a:solidFill>
                  <a:prstClr val="black"/>
                </a:solidFill>
              </a:rPr>
              <a:pPr/>
              <a:t>36</a:t>
            </a:fld>
            <a:endParaRPr lang="en-US" altLang="zh-CN" sz="1200">
              <a:solidFill>
                <a:prstClr val="black"/>
              </a:solidFill>
            </a:endParaRPr>
          </a:p>
        </p:txBody>
      </p:sp>
      <p:sp>
        <p:nvSpPr>
          <p:cNvPr id="69634"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1"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4C521D3-5EDF-4AC2-89F7-92BE7066212E}" type="slidenum">
              <a:rPr lang="en-US" altLang="zh-CN" sz="1200">
                <a:solidFill>
                  <a:prstClr val="black"/>
                </a:solidFill>
              </a:rPr>
              <a:pPr/>
              <a:t>37</a:t>
            </a:fld>
            <a:endParaRPr lang="en-US" altLang="zh-CN" sz="1200">
              <a:solidFill>
                <a:prstClr val="black"/>
              </a:solidFill>
            </a:endParaRPr>
          </a:p>
        </p:txBody>
      </p:sp>
      <p:sp>
        <p:nvSpPr>
          <p:cNvPr id="7373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zh-CN" alt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AD0FDF1-5BD7-DF46-887E-71B0D063738E}" type="slidenum">
              <a:rPr lang="en-US" sz="1200">
                <a:solidFill>
                  <a:prstClr val="black"/>
                </a:solidFill>
                <a:latin typeface="Arial" charset="0"/>
              </a:rPr>
              <a:pPr eaLnBrk="1" hangingPunct="1"/>
              <a:t>40</a:t>
            </a:fld>
            <a:endParaRPr lang="en-US" sz="1200">
              <a:solidFill>
                <a:prstClr val="black"/>
              </a:solidFill>
              <a:latin typeface="Arial" charset="0"/>
            </a:endParaRPr>
          </a:p>
        </p:txBody>
      </p:sp>
      <p:sp>
        <p:nvSpPr>
          <p:cNvPr id="303106" name="Rectangle 1026"/>
          <p:cNvSpPr>
            <a:spLocks noGrp="1" noRot="1" noChangeAspect="1" noChangeArrowheads="1" noTextEdit="1"/>
          </p:cNvSpPr>
          <p:nvPr>
            <p:ph type="sldImg"/>
          </p:nvPr>
        </p:nvSpPr>
        <p:spPr>
          <a:ln/>
        </p:spPr>
      </p:sp>
      <p:sp>
        <p:nvSpPr>
          <p:cNvPr id="303107" name="Rectangle 1027"/>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Slide Image Placeholder 1"/>
          <p:cNvSpPr>
            <a:spLocks noGrp="1" noRot="1" noChangeAspect="1" noTextEdit="1"/>
          </p:cNvSpPr>
          <p:nvPr>
            <p:ph type="sldImg"/>
          </p:nvPr>
        </p:nvSpPr>
        <p:spPr>
          <a:ln/>
        </p:spPr>
      </p:sp>
      <p:sp>
        <p:nvSpPr>
          <p:cNvPr id="542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p>
            <a:pPr eaLnBrk="1" hangingPunct="1"/>
            <a:endParaRPr lang="en-US" smtClean="0"/>
          </a:p>
        </p:txBody>
      </p:sp>
      <p:sp>
        <p:nvSpPr>
          <p:cNvPr id="542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fld id="{0F11E991-08F8-4E82-9FA0-5A8560E1DB62}" type="slidenum">
              <a:rPr lang="zh-CN" altLang="en-US" sz="1200">
                <a:solidFill>
                  <a:prstClr val="white"/>
                </a:solidFill>
                <a:ea typeface="SimSun" pitchFamily="2" charset="-122"/>
              </a:rPr>
              <a:pPr/>
              <a:t>44</a:t>
            </a:fld>
            <a:endParaRPr lang="en-US" altLang="zh-CN" sz="1200">
              <a:solidFill>
                <a:prstClr val="white"/>
              </a:solidFill>
              <a:ea typeface="SimSun" pitchFamily="2" charset="-122"/>
            </a:endParaRPr>
          </a:p>
        </p:txBody>
      </p:sp>
    </p:spTree>
    <p:extLst>
      <p:ext uri="{BB962C8B-B14F-4D97-AF65-F5344CB8AC3E}">
        <p14:creationId xmlns:p14="http://schemas.microsoft.com/office/powerpoint/2010/main" val="21322400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A66FEDB-2FE9-854D-A5BD-4A977BA0704C}" type="slidenum">
              <a:rPr lang="en-US" sz="1200">
                <a:solidFill>
                  <a:srgbClr val="000000"/>
                </a:solidFill>
                <a:latin typeface="Times New Roman" charset="0"/>
              </a:rPr>
              <a:pPr/>
              <a:t>46</a:t>
            </a:fld>
            <a:endParaRPr lang="en-US" sz="1200">
              <a:solidFill>
                <a:srgbClr val="000000"/>
              </a:solidFill>
              <a:latin typeface="Times New Roman" charset="0"/>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973569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8643EF-651C-8E44-969F-49D5D49F120C}" type="slidenum">
              <a:rPr lang="en-US" sz="1200">
                <a:solidFill>
                  <a:srgbClr val="000000"/>
                </a:solidFill>
              </a:rPr>
              <a:pPr eaLnBrk="1" hangingPunct="1"/>
              <a:t>47</a:t>
            </a:fld>
            <a:endParaRPr lang="en-US" sz="1200">
              <a:solidFill>
                <a:srgbClr val="000000"/>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12946117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FED987F-4596-2C47-8ED3-4322224F3796}" type="slidenum">
              <a:rPr lang="en-US" sz="1200">
                <a:solidFill>
                  <a:srgbClr val="000000"/>
                </a:solidFill>
              </a:rPr>
              <a:pPr eaLnBrk="1" hangingPunct="1"/>
              <a:t>48</a:t>
            </a:fld>
            <a:endParaRPr lang="en-US" sz="1200">
              <a:solidFill>
                <a:srgbClr val="000000"/>
              </a:solidFill>
            </a:endParaRPr>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extLst>
      <p:ext uri="{BB962C8B-B14F-4D97-AF65-F5344CB8AC3E}">
        <p14:creationId xmlns:p14="http://schemas.microsoft.com/office/powerpoint/2010/main" val="2360935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fld id="{84D6F42A-0F5E-4171-985F-47D0250D2A85}" type="slidenum">
              <a:rPr lang="en-US" altLang="en-US" sz="1200">
                <a:solidFill>
                  <a:prstClr val="black"/>
                </a:solidFill>
                <a:latin typeface="Arial" pitchFamily="34" charset="0"/>
              </a:rPr>
              <a:pPr/>
              <a:t>49</a:t>
            </a:fld>
            <a:endParaRPr lang="en-US" altLang="en-US" sz="1200">
              <a:solidFill>
                <a:prstClr val="black"/>
              </a:solidFill>
              <a:latin typeface="Arial" pitchFamily="34" charset="0"/>
            </a:endParaRPr>
          </a:p>
        </p:txBody>
      </p:sp>
      <p:sp>
        <p:nvSpPr>
          <p:cNvPr id="310274"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pPr eaLnBrk="1" hangingPunct="1"/>
            <a:endParaRPr lang="en-US" altLang="en-US"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dirty="0" smtClean="0">
                <a:latin typeface="Arial" charset="0"/>
                <a:ea typeface="ＭＳ Ｐゴシック" charset="0"/>
                <a:cs typeface="ＭＳ Ｐゴシック" charset="0"/>
              </a:rPr>
              <a:t>NT Survey link: http://biblestudydownloads.org/resource/</a:t>
            </a:r>
            <a:r>
              <a:rPr lang="en-US" dirty="0" smtClean="0">
                <a:latin typeface="SimHei" panose="02010609060101010101" pitchFamily="49" charset="-122"/>
                <a:ea typeface="SimHei" panose="02010609060101010101" pitchFamily="49" charset="-122"/>
                <a:cs typeface="ＭＳ Ｐゴシック" charset="0"/>
              </a:rPr>
              <a:t>%e6%96%b0%e7%ba%a6%e5%85%a8%e4%b9%a6/</a:t>
            </a:r>
            <a:endParaRPr lang="en-US" dirty="0">
              <a:latin typeface="SimHei" panose="02010609060101010101" pitchFamily="49" charset="-122"/>
              <a:ea typeface="SimHei" panose="02010609060101010101" pitchFamily="49" charset="-122"/>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FD4F54-9DB4-2545-9BF5-C5C32885B38C}" type="slidenum">
              <a:rPr lang="en-US" sz="1200">
                <a:solidFill>
                  <a:srgbClr val="000000"/>
                </a:solidFill>
                <a:latin typeface="Times New Roman" charset="0"/>
              </a:rPr>
              <a:pPr eaLnBrk="1" hangingPunct="1"/>
              <a:t>4</a:t>
            </a:fld>
            <a:endParaRPr lang="en-US" sz="1200">
              <a:solidFill>
                <a:srgbClr val="000000"/>
              </a:solidFill>
              <a:latin typeface="Times New Roman" charset="0"/>
            </a:endParaRPr>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53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Text Box 1"/>
          <p:cNvSpPr txBox="1">
            <a:spLocks noChangeArrowheads="1"/>
          </p:cNvSpPr>
          <p:nvPr/>
        </p:nvSpPr>
        <p:spPr bwMode="auto">
          <a:xfrm>
            <a:off x="913760" y="457932"/>
            <a:ext cx="5030482" cy="3885834"/>
          </a:xfrm>
          <a:prstGeom prst="rect">
            <a:avLst/>
          </a:prstGeom>
          <a:solidFill>
            <a:srgbClr val="FFFFFF"/>
          </a:solidFill>
          <a:ln w="9525">
            <a:solidFill>
              <a:srgbClr val="000000"/>
            </a:solidFill>
            <a:miter lim="800000"/>
            <a:headEnd/>
            <a:tailEnd/>
          </a:ln>
        </p:spPr>
        <p:txBody>
          <a:bodyPr wrap="none"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latin typeface="Times New Roman" charset="0"/>
            </a:endParaRPr>
          </a:p>
        </p:txBody>
      </p:sp>
      <p:sp>
        <p:nvSpPr>
          <p:cNvPr id="94211" name="Text Box 2"/>
          <p:cNvSpPr>
            <a:spLocks noGrp="1" noChangeArrowheads="1"/>
          </p:cNvSpPr>
          <p:nvPr>
            <p:ph type="body"/>
          </p:nvPr>
        </p:nvSpPr>
        <p:spPr>
          <a:xfrm>
            <a:off x="913760" y="4343767"/>
            <a:ext cx="5030482" cy="4115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Now comes that word that</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 strange one to many...</a:t>
            </a:r>
          </a:p>
          <a:p>
            <a:r>
              <a:rPr lang="en-US" b="1">
                <a:latin typeface="Times" charset="0"/>
                <a:ea typeface="ＭＳ Ｐゴシック" charset="0"/>
                <a:cs typeface="ＭＳ Ｐゴシック" charset="0"/>
              </a:rPr>
              <a:t>////	SYNOPTIC…meaning…</a:t>
            </a:r>
          </a:p>
          <a:p>
            <a:r>
              <a:rPr lang="en-US" b="1" smtClean="0">
                <a:latin typeface="Times" charset="0"/>
                <a:ea typeface="ＭＳ Ｐゴシック" charset="0"/>
                <a:cs typeface="ＭＳ Ｐゴシック" charset="0"/>
              </a:rPr>
              <a:t>////	…</a:t>
            </a:r>
            <a:r>
              <a:rPr lang="ja-JP" altLang="en-US" b="1" smtClean="0">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TO SEE TOGETHER</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…add these words to that triangle shape on your study help.</a:t>
            </a:r>
          </a:p>
          <a:p>
            <a:r>
              <a:rPr lang="en-US" b="1">
                <a:latin typeface="Times" charset="0"/>
                <a:ea typeface="ＭＳ Ｐゴシック" charset="0"/>
                <a:cs typeface="ＭＳ Ｐゴシック" charset="0"/>
              </a:rPr>
              <a:t>////	It is a term from Greek roots that means seeing a group of things together... from the same general perspective.  One word that, again, helps organize and categorize the enormous factual base that makes up our Bible.</a:t>
            </a:r>
          </a:p>
        </p:txBody>
      </p:sp>
    </p:spTree>
    <p:extLst>
      <p:ext uri="{BB962C8B-B14F-4D97-AF65-F5344CB8AC3E}">
        <p14:creationId xmlns:p14="http://schemas.microsoft.com/office/powerpoint/2010/main" val="229033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8530"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78531"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a:latin typeface="Times" charset="0"/>
                <a:ea typeface="ＭＳ Ｐゴシック" charset="0"/>
                <a:cs typeface="ＭＳ Ｐゴシック" charset="0"/>
              </a:rPr>
              <a:t>Each of the frames now gets its name... MATTHEW in the first...</a:t>
            </a:r>
          </a:p>
          <a:p>
            <a:r>
              <a:rPr lang="en-US" b="1">
                <a:latin typeface="Times" charset="0"/>
                <a:ea typeface="ＭＳ Ｐゴシック" charset="0"/>
                <a:cs typeface="ＭＳ Ｐゴシック" charset="0"/>
              </a:rPr>
              <a:t>////	MARK, second...</a:t>
            </a:r>
          </a:p>
          <a:p>
            <a:r>
              <a:rPr lang="en-US" b="1" smtClean="0">
                <a:latin typeface="Times" charset="0"/>
                <a:ea typeface="ＭＳ Ｐゴシック" charset="0"/>
                <a:cs typeface="ＭＳ Ｐゴシック" charset="0"/>
              </a:rPr>
              <a:t>////	LUKE, third...and finally, the fourth…</a:t>
            </a:r>
            <a:endParaRPr lang="en-US"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JOHN, the names of the Gospels in the order of their appearance in the New Testament canon...the official collection of Biblical writings.</a:t>
            </a:r>
          </a:p>
          <a:p>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27859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0578"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0579"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smtClean="0">
                <a:latin typeface="Times" charset="0"/>
                <a:ea typeface="ＭＳ Ｐゴシック" charset="0"/>
                <a:cs typeface="ＭＳ Ｐゴシック" charset="0"/>
              </a:rPr>
              <a:t>Now comes an idea endorsed by Biblical scholars around the world…having to do with the audiences TO WHICH each Gospel was written.</a:t>
            </a:r>
            <a:endParaRPr lang="en-US"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For instance…</a:t>
            </a:r>
          </a:p>
          <a:p>
            <a:r>
              <a:rPr lang="en-US" b="1">
                <a:latin typeface="Times" charset="0"/>
                <a:ea typeface="ＭＳ Ｐゴシック" charset="0"/>
                <a:cs typeface="ＭＳ Ｐゴシック" charset="0"/>
              </a:rPr>
              <a:t>////	MATTHEW penned his work specifically toward his brothers and sisters in the Jewish audience.  He makes repeated references to a regnant Jesus, seeing him as the Messiah and the King of the Chosen People.</a:t>
            </a:r>
          </a:p>
          <a:p>
            <a:r>
              <a:rPr lang="en-US" b="1">
                <a:latin typeface="Times" charset="0"/>
                <a:ea typeface="ＭＳ Ｐゴシック" charset="0"/>
                <a:cs typeface="ＭＳ Ｐゴシック" charset="0"/>
              </a:rPr>
              <a:t>////	For MARK, his work is widely regarded as directed toward the Romans, then occupying his native land and into the farther parts of the ancient world.  MARK is brief, to the point.  And, in fact, repeatedly he uses such term as "straightway" in early translations…all in a get-the-job-done mentality, which characterized the Roman way of thinking and doing things.</a:t>
            </a:r>
          </a:p>
          <a:p>
            <a:r>
              <a:rPr lang="en-US" b="1">
                <a:latin typeface="Times" charset="0"/>
                <a:ea typeface="ＭＳ Ｐゴシック" charset="0"/>
                <a:cs typeface="ＭＳ Ｐゴシック" charset="0"/>
              </a:rPr>
              <a:t>////	While LUKE, the physician, is the highly intellectual Greek who accompanied Paul on his tours. For LUKE, his Gospel audience was the Greeks, and in other words, to the Gentile world in general.</a:t>
            </a:r>
          </a:p>
          <a:p>
            <a:r>
              <a:rPr lang="en-US" b="1">
                <a:latin typeface="Times" charset="0"/>
                <a:ea typeface="ＭＳ Ｐゴシック" charset="0"/>
                <a:cs typeface="ＭＳ Ｐゴシック" charset="0"/>
              </a:rPr>
              <a:t>Also as the author of The Acts, Luke set down for all time a detailed account of the development of the early church and its wide-spread missionary ministries, to which he was a witness.</a:t>
            </a:r>
          </a:p>
          <a:p>
            <a:r>
              <a:rPr lang="en-US" b="1">
                <a:latin typeface="Times" charset="0"/>
                <a:ea typeface="ＭＳ Ｐゴシック" charset="0"/>
                <a:cs typeface="ＭＳ Ｐゴシック" charset="0"/>
              </a:rPr>
              <a:t>////	Finally, we come to the gospel of JOHN, whose audience differs markedly from the first three.  John is written directly to UNBELIEVERS, AND REACHING THEM THROUGH THE COMMUNICATION CHANNEL OF THAT NEW ORGANISM, THE CHURCH. In fact, when you read John</a:t>
            </a:r>
            <a:r>
              <a:rPr lang="fr-FR" b="1">
                <a:latin typeface="Times" charset="0"/>
                <a:ea typeface="ＭＳ Ｐゴシック" charset="0"/>
                <a:cs typeface="ＭＳ Ｐゴシック" charset="0"/>
              </a:rPr>
              <a:t>'</a:t>
            </a:r>
            <a:r>
              <a:rPr lang="en-US" b="1">
                <a:latin typeface="Times" charset="0"/>
                <a:ea typeface="ＭＳ Ｐゴシック" charset="0"/>
                <a:cs typeface="ＭＳ Ｐゴシック" charset="0"/>
              </a:rPr>
              <a:t>s gospel, you are struck with the fact that his work carries with it a somewhat mystical quality, certainly not the quick, even terse recounting of facts as we find in Mark</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John</a:t>
            </a:r>
            <a:r>
              <a:rPr lang="fr-FR" altLang="ja-JP" b="1" smtClean="0">
                <a:latin typeface="Times" charset="0"/>
                <a:ea typeface="ＭＳ Ｐゴシック" charset="0"/>
                <a:cs typeface="ＭＳ Ｐゴシック" charset="0"/>
              </a:rPr>
              <a:t>'</a:t>
            </a:r>
            <a:r>
              <a:rPr lang="en-US" altLang="ja-JP" b="1" smtClean="0">
                <a:latin typeface="Times" charset="0"/>
                <a:ea typeface="ＭＳ Ｐゴシック" charset="0"/>
                <a:cs typeface="ＭＳ Ｐゴシック" charset="0"/>
              </a:rPr>
              <a:t>s audience –– the Church itself, the members of the new Organism, bathed in the redemptive love of Christ –– receives his brilliant articulation of the impact of the coming of the Holy Spirit, now –after the Day of Pentecost -- having taken up permanent residence in the heart of each new believer.</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So there are four individual audiences to which the Gospels were specifically directed at the time of their writing.  That one insight, alone, gives a new way to categorize and individualize the Gospel writings.</a:t>
            </a:r>
          </a:p>
        </p:txBody>
      </p:sp>
    </p:spTree>
    <p:extLst>
      <p:ext uri="{BB962C8B-B14F-4D97-AF65-F5344CB8AC3E}">
        <p14:creationId xmlns:p14="http://schemas.microsoft.com/office/powerpoint/2010/main" val="806373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2626"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2627"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smtClean="0">
                <a:latin typeface="Times" charset="0"/>
                <a:ea typeface="ＭＳ Ｐゴシック" charset="0"/>
                <a:cs typeface="ＭＳ Ｐゴシック" charset="0"/>
              </a:rPr>
              <a:t>Another question: How does each Gospel portray The Lord as a Man and as Immanuel,</a:t>
            </a:r>
            <a:r>
              <a:rPr lang="ja-JP" altLang="en-US" b="1" smtClean="0">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God With Us?</a:t>
            </a:r>
            <a:r>
              <a:rPr lang="ja-JP" altLang="en-US" b="1">
                <a:latin typeface="Times" charset="0"/>
                <a:ea typeface="ＭＳ Ｐゴシック" charset="0"/>
                <a:cs typeface="ＭＳ Ｐゴシック" charset="0"/>
              </a:rPr>
              <a:t>”</a:t>
            </a:r>
            <a:endParaRPr lang="en-US" altLang="ja-JP"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For MATTHEW...Christ is seen as King of the Jews.  Repeatedly Matthew describes how Jesus is the fulfillment of Old Testament Scripture. Matthew makes wide use of Jewish terminology of royalty.</a:t>
            </a:r>
          </a:p>
          <a:p>
            <a:r>
              <a:rPr lang="en-US" b="1">
                <a:latin typeface="Times" charset="0"/>
                <a:ea typeface="ＭＳ Ｐゴシック" charset="0"/>
                <a:cs typeface="ＭＳ Ｐゴシック" charset="0"/>
              </a:rPr>
              <a:t>////	For MARK...He is seen as the Servant of all...some say the Suffering Servant, and traditionally associated with an audience in Rome and among the widespread Roman world.</a:t>
            </a:r>
          </a:p>
          <a:p>
            <a:r>
              <a:rPr lang="en-US" b="1">
                <a:latin typeface="Times" charset="0"/>
                <a:ea typeface="ＭＳ Ｐゴシック" charset="0"/>
                <a:cs typeface="ＭＳ Ｐゴシック" charset="0"/>
              </a:rPr>
              <a:t>////	LUKE sees Christ as the God-Man -- truly God and truly Man.  Luke shows the Gentiles that Christ is the perfect man to which they aspired.</a:t>
            </a:r>
          </a:p>
          <a:p>
            <a:r>
              <a:rPr lang="en-US" b="1">
                <a:latin typeface="Times" charset="0"/>
                <a:ea typeface="ＭＳ Ｐゴシック" charset="0"/>
                <a:cs typeface="ＭＳ Ｐゴシック" charset="0"/>
              </a:rPr>
              <a:t>////	Finally, John</a:t>
            </a:r>
            <a:r>
              <a:rPr lang="fr-FR" altLang="ja-JP"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Gospel.  Clearly and above all else...JOHN portrays Christ as God Himself.  JOHN uses his pen to communicate the mystery and the power of the Messiah.  Why?  Because John experienced a particular closeness to the Master, one that was apparently unique among the disciples.  Remember too that this was this same JOHN who was destined to see and write down the great End-Times vision we know as The Revelation.</a:t>
            </a:r>
            <a:endParaRPr lang="en-US" b="1">
              <a:latin typeface="Times" charset="0"/>
              <a:ea typeface="ＭＳ Ｐゴシック" charset="0"/>
              <a:cs typeface="ＭＳ Ｐゴシック" charset="0"/>
            </a:endParaRPr>
          </a:p>
        </p:txBody>
      </p:sp>
    </p:spTree>
    <p:extLst>
      <p:ext uri="{BB962C8B-B14F-4D97-AF65-F5344CB8AC3E}">
        <p14:creationId xmlns:p14="http://schemas.microsoft.com/office/powerpoint/2010/main" val="2745067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4674" name="Text Box 1"/>
          <p:cNvSpPr txBox="1">
            <a:spLocks noChangeArrowheads="1"/>
          </p:cNvSpPr>
          <p:nvPr/>
        </p:nvSpPr>
        <p:spPr bwMode="auto">
          <a:xfrm>
            <a:off x="914401" y="457201"/>
            <a:ext cx="5029200" cy="3886200"/>
          </a:xfrm>
          <a:prstGeom prst="rect">
            <a:avLst/>
          </a:prstGeom>
          <a:solidFill>
            <a:srgbClr val="FFFFFF"/>
          </a:solidFill>
          <a:ln w="9525">
            <a:solidFill>
              <a:srgbClr val="000000"/>
            </a:solidFill>
            <a:miter lim="800000"/>
            <a:headEnd/>
            <a:tailEnd/>
          </a:ln>
        </p:spPr>
        <p:txBody>
          <a:bodyPr wrap="none"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prstClr val="black"/>
              </a:solidFill>
            </a:endParaRPr>
          </a:p>
        </p:txBody>
      </p:sp>
      <p:sp>
        <p:nvSpPr>
          <p:cNvPr id="284675" name="Text Box 2"/>
          <p:cNvSpPr>
            <a:spLocks noGrp="1" noChangeArrowheads="1"/>
          </p:cNvSpPr>
          <p:nvPr>
            <p:ph type="body"/>
          </p:nvPr>
        </p:nvSpPr>
        <p:spPr>
          <a:xfrm>
            <a:off x="914401" y="4343401"/>
            <a:ext cx="502920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nchor="ctr"/>
          <a:lstStyle/>
          <a:p>
            <a:r>
              <a:rPr lang="en-US" b="1" smtClean="0">
                <a:latin typeface="Times" charset="0"/>
                <a:ea typeface="ＭＳ Ｐゴシック" charset="0"/>
                <a:cs typeface="ＭＳ Ｐゴシック" charset="0"/>
              </a:rPr>
              <a:t>Here is a last set of interesting ideas, with thanks to some anonymous believer who developed them years ago.</a:t>
            </a:r>
            <a:endParaRPr lang="en-US" b="1">
              <a:latin typeface="Times" charset="0"/>
              <a:ea typeface="ＭＳ Ｐゴシック" charset="0"/>
              <a:cs typeface="ＭＳ Ｐゴシック" charset="0"/>
            </a:endParaRPr>
          </a:p>
          <a:p>
            <a:r>
              <a:rPr lang="en-US" b="1" smtClean="0">
                <a:latin typeface="Times" charset="0"/>
                <a:ea typeface="ＭＳ Ｐゴシック" charset="0"/>
                <a:cs typeface="ＭＳ Ｐゴシック" charset="0"/>
              </a:rPr>
              <a:t>////	Call it</a:t>
            </a:r>
            <a:r>
              <a:rPr lang="ja-JP" altLang="en-US" b="1" smtClean="0">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the message in a nutshell.</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  Question: what is the one single word that might characterize the message of each Gospel?</a:t>
            </a:r>
          </a:p>
          <a:p>
            <a:r>
              <a:rPr lang="en-US" b="1">
                <a:latin typeface="Times" charset="0"/>
                <a:ea typeface="ＭＳ Ｐゴシック" charset="0"/>
                <a:cs typeface="ＭＳ Ｐゴシック" charset="0"/>
              </a:rPr>
              <a:t>////	For MATTHEW...that book tells us what Jesus Christ SAID.</a:t>
            </a:r>
          </a:p>
          <a:p>
            <a:r>
              <a:rPr lang="en-US" b="1">
                <a:latin typeface="Times" charset="0"/>
                <a:ea typeface="ＭＳ Ｐゴシック" charset="0"/>
                <a:cs typeface="ＭＳ Ｐゴシック" charset="0"/>
              </a:rPr>
              <a:t>////	MARK tells us what He DID.</a:t>
            </a:r>
          </a:p>
          <a:p>
            <a:r>
              <a:rPr lang="en-US" b="1">
                <a:latin typeface="Times" charset="0"/>
                <a:ea typeface="ＭＳ Ｐゴシック" charset="0"/>
                <a:cs typeface="ＭＳ Ｐゴシック" charset="0"/>
              </a:rPr>
              <a:t>////	LUKE shows us clearly what the Messiah FELT.</a:t>
            </a:r>
          </a:p>
          <a:p>
            <a:r>
              <a:rPr lang="en-US" b="1">
                <a:latin typeface="Times" charset="0"/>
                <a:ea typeface="ＭＳ Ｐゴシック" charset="0"/>
                <a:cs typeface="ＭＳ Ｐゴシック" charset="0"/>
              </a:rPr>
              <a:t>////	And JOHN, with enormous clarity, tells us what Christ MEANT!</a:t>
            </a:r>
          </a:p>
          <a:p>
            <a:r>
              <a:rPr lang="en-US" b="1">
                <a:latin typeface="Times" charset="0"/>
                <a:ea typeface="ＭＳ Ｐゴシック" charset="0"/>
                <a:cs typeface="ＭＳ Ｐゴシック" charset="0"/>
              </a:rPr>
              <a:t>What he SAID...what He DID...what He FELT...and what He MEANT!</a:t>
            </a:r>
          </a:p>
          <a:p>
            <a:r>
              <a:rPr lang="en-US" b="1">
                <a:latin typeface="Times" charset="0"/>
                <a:ea typeface="ＭＳ Ｐゴシック" charset="0"/>
                <a:cs typeface="ＭＳ Ｐゴシック" charset="0"/>
              </a:rPr>
              <a:t>These single-word ideas help us to tightly focus on the remarkable differences that exist among the Gospel writings.  For many Bible readers, such distinctives are unfamiliar territory.</a:t>
            </a:r>
          </a:p>
        </p:txBody>
      </p:sp>
    </p:spTree>
    <p:extLst>
      <p:ext uri="{BB962C8B-B14F-4D97-AF65-F5344CB8AC3E}">
        <p14:creationId xmlns:p14="http://schemas.microsoft.com/office/powerpoint/2010/main" val="168832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7.xml"/><Relationship Id="rId2" Type="http://schemas.openxmlformats.org/officeDocument/2006/relationships/image" Target="../media/image4.jpeg"/><Relationship Id="rId3"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7FB225AB-A1F3-8B41-A187-FD6A547AED31}" type="slidenum">
              <a:rPr lang="en-US"/>
              <a:pPr>
                <a:defRPr/>
              </a:pPr>
              <a:t>‹#›</a:t>
            </a:fld>
            <a:endParaRPr lang="en-US"/>
          </a:p>
        </p:txBody>
      </p:sp>
    </p:spTree>
    <p:extLst>
      <p:ext uri="{BB962C8B-B14F-4D97-AF65-F5344CB8AC3E}">
        <p14:creationId xmlns:p14="http://schemas.microsoft.com/office/powerpoint/2010/main" val="2503424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9CAF8DB-A72F-8C45-A865-F21DF2E7FFC2}" type="slidenum">
              <a:rPr lang="en-US"/>
              <a:pPr>
                <a:defRPr/>
              </a:pPr>
              <a:t>‹#›</a:t>
            </a:fld>
            <a:endParaRPr lang="en-US"/>
          </a:p>
        </p:txBody>
      </p:sp>
    </p:spTree>
    <p:extLst>
      <p:ext uri="{BB962C8B-B14F-4D97-AF65-F5344CB8AC3E}">
        <p14:creationId xmlns:p14="http://schemas.microsoft.com/office/powerpoint/2010/main" val="16977237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2C6DA87D-B419-458C-95BE-8C98E0FF7B76}"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934064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3533B6FA-8E47-4068-9FF4-4673B9B10D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272474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124200"/>
            <a:ext cx="545941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Rectangle 4"/>
          <p:cNvSpPr>
            <a:spLocks noGrp="1" noChangeArrowheads="1"/>
          </p:cNvSpPr>
          <p:nvPr>
            <p:ph type="ctrTitle"/>
          </p:nvPr>
        </p:nvSpPr>
        <p:spPr>
          <a:xfrm>
            <a:off x="1524000" y="1752600"/>
            <a:ext cx="7162800" cy="1371600"/>
          </a:xfrm>
        </p:spPr>
        <p:txBody>
          <a:bodyPr/>
          <a:lstStyle>
            <a:lvl1pPr>
              <a:defRPr>
                <a:solidFill>
                  <a:schemeClr val="tx2"/>
                </a:solidFill>
              </a:defRPr>
            </a:lvl1pPr>
          </a:lstStyle>
          <a:p>
            <a:pPr lvl="0"/>
            <a:r>
              <a:rPr lang="en-US" altLang="zh-CN" noProof="0" smtClean="0"/>
              <a:t>Click to edit Master title style</a:t>
            </a:r>
          </a:p>
        </p:txBody>
      </p:sp>
      <p:sp>
        <p:nvSpPr>
          <p:cNvPr id="67589" name="Rectangle 5"/>
          <p:cNvSpPr>
            <a:spLocks noGrp="1" noChangeArrowheads="1"/>
          </p:cNvSpPr>
          <p:nvPr>
            <p:ph type="subTitle" idx="1"/>
          </p:nvPr>
        </p:nvSpPr>
        <p:spPr>
          <a:xfrm>
            <a:off x="1524000" y="3352800"/>
            <a:ext cx="7162800" cy="1752600"/>
          </a:xfrm>
        </p:spPr>
        <p:txBody>
          <a:bodyPr/>
          <a:lstStyle>
            <a:lvl1pPr marL="0" indent="0" algn="ctr">
              <a:buFontTx/>
              <a:buNone/>
              <a:defRPr>
                <a:solidFill>
                  <a:schemeClr val="tx2"/>
                </a:solidFill>
              </a:defRPr>
            </a:lvl1pPr>
          </a:lstStyle>
          <a:p>
            <a:pPr lvl="0"/>
            <a:r>
              <a:rPr lang="en-US" altLang="zh-CN" noProof="0" smtClean="0"/>
              <a:t>Click to edit Master subtitle style</a:t>
            </a:r>
          </a:p>
        </p:txBody>
      </p:sp>
      <p:sp>
        <p:nvSpPr>
          <p:cNvPr id="6" name="Rectangle 6"/>
          <p:cNvSpPr>
            <a:spLocks noGrp="1" noChangeArrowheads="1"/>
          </p:cNvSpPr>
          <p:nvPr>
            <p:ph type="dt" sz="half" idx="10"/>
          </p:nvPr>
        </p:nvSpPr>
        <p:spPr>
          <a:xfrm>
            <a:off x="1524000" y="6248400"/>
            <a:ext cx="1905000" cy="457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7" name="Rectangle 7"/>
          <p:cNvSpPr>
            <a:spLocks noGrp="1" noChangeArrowheads="1"/>
          </p:cNvSpPr>
          <p:nvPr>
            <p:ph type="ftr" sz="quarter" idx="11"/>
          </p:nvPr>
        </p:nvSpPr>
        <p:spPr>
          <a:xfrm>
            <a:off x="3657600" y="6248400"/>
            <a:ext cx="2895600" cy="457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1" hangingPunct="1">
              <a:defRPr kumimoji="1">
                <a:solidFill>
                  <a:schemeClr val="tx2"/>
                </a:solidFill>
              </a:defRPr>
            </a:lvl1pPr>
          </a:lstStyle>
          <a:p>
            <a:endParaRPr lang="en-US" altLang="zh-CN">
              <a:solidFill>
                <a:srgbClr val="5D2204"/>
              </a:solidFill>
              <a:cs typeface="ＭＳ Ｐゴシック"/>
            </a:endParaRPr>
          </a:p>
        </p:txBody>
      </p:sp>
      <p:sp>
        <p:nvSpPr>
          <p:cNvPr id="8" name="Rectangle 8"/>
          <p:cNvSpPr>
            <a:spLocks noGrp="1" noChangeArrowheads="1"/>
          </p:cNvSpPr>
          <p:nvPr>
            <p:ph type="sldNum" sz="quarter" idx="12"/>
          </p:nvPr>
        </p:nvSpPr>
        <p:spPr>
          <a:xfrm>
            <a:off x="6781800" y="6248400"/>
            <a:ext cx="1905000" cy="4572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eaLnBrk="1" hangingPunct="1">
              <a:defRPr kumimoji="1">
                <a:solidFill>
                  <a:schemeClr val="tx2"/>
                </a:solidFill>
              </a:defRPr>
            </a:lvl1pPr>
          </a:lstStyle>
          <a:p>
            <a:fld id="{2E39D505-D851-4A25-BE85-DC03B6F654EC}" type="slidenum">
              <a:rPr lang="en-US" altLang="zh-CN">
                <a:solidFill>
                  <a:srgbClr val="5D2204"/>
                </a:solidFill>
                <a:cs typeface="ＭＳ Ｐゴシック"/>
              </a:rPr>
              <a:pPr/>
              <a:t>‹#›</a:t>
            </a:fld>
            <a:endParaRPr lang="en-US" altLang="zh-CN">
              <a:solidFill>
                <a:srgbClr val="5D2204"/>
              </a:solidFill>
              <a:cs typeface="ＭＳ Ｐゴシック"/>
            </a:endParaRPr>
          </a:p>
        </p:txBody>
      </p:sp>
    </p:spTree>
    <p:extLst>
      <p:ext uri="{BB962C8B-B14F-4D97-AF65-F5344CB8AC3E}">
        <p14:creationId xmlns:p14="http://schemas.microsoft.com/office/powerpoint/2010/main" val="3567621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8CD28BE7-F202-4B8C-8724-005B92CEB8E6}"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0688632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6E8A8A5B-F3D7-4BB4-8E09-71A22DF4B40C}"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078892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0338B7EB-7911-404D-A437-B3447A99760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466391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8"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9" name="Rectangle 8"/>
          <p:cNvSpPr>
            <a:spLocks noGrp="1" noChangeArrowheads="1"/>
          </p:cNvSpPr>
          <p:nvPr>
            <p:ph type="sldNum" sz="quarter" idx="12"/>
          </p:nvPr>
        </p:nvSpPr>
        <p:spPr>
          <a:ln/>
        </p:spPr>
        <p:txBody>
          <a:bodyPr/>
          <a:lstStyle>
            <a:lvl1pPr>
              <a:defRPr/>
            </a:lvl1pPr>
          </a:lstStyle>
          <a:p>
            <a:fld id="{7B9EF1D9-C0AA-4E47-9660-F682B5115DBF}"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120837325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4"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5" name="Rectangle 8"/>
          <p:cNvSpPr>
            <a:spLocks noGrp="1" noChangeArrowheads="1"/>
          </p:cNvSpPr>
          <p:nvPr>
            <p:ph type="sldNum" sz="quarter" idx="12"/>
          </p:nvPr>
        </p:nvSpPr>
        <p:spPr>
          <a:ln/>
        </p:spPr>
        <p:txBody>
          <a:bodyPr/>
          <a:lstStyle>
            <a:lvl1pPr>
              <a:defRPr/>
            </a:lvl1pPr>
          </a:lstStyle>
          <a:p>
            <a:fld id="{74905976-F677-447D-B86A-74C8E4E213F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29886925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3"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4" name="Rectangle 8"/>
          <p:cNvSpPr>
            <a:spLocks noGrp="1" noChangeArrowheads="1"/>
          </p:cNvSpPr>
          <p:nvPr>
            <p:ph type="sldNum" sz="quarter" idx="12"/>
          </p:nvPr>
        </p:nvSpPr>
        <p:spPr>
          <a:ln/>
        </p:spPr>
        <p:txBody>
          <a:bodyPr/>
          <a:lstStyle>
            <a:lvl1pPr>
              <a:defRPr/>
            </a:lvl1pPr>
          </a:lstStyle>
          <a:p>
            <a:fld id="{DC39279D-999A-4C3A-88CB-48B8295ABD28}"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432595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0ED2717-0608-4C7D-BAF6-095844B2E021}"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84778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60EEBCC-0FED-4246-8CC8-2B95167CF21D}" type="slidenum">
              <a:rPr lang="en-US"/>
              <a:pPr>
                <a:defRPr/>
              </a:pPr>
              <a:t>‹#›</a:t>
            </a:fld>
            <a:endParaRPr lang="en-US"/>
          </a:p>
        </p:txBody>
      </p:sp>
    </p:spTree>
    <p:extLst>
      <p:ext uri="{BB962C8B-B14F-4D97-AF65-F5344CB8AC3E}">
        <p14:creationId xmlns:p14="http://schemas.microsoft.com/office/powerpoint/2010/main" val="25600518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6"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7" name="Rectangle 8"/>
          <p:cNvSpPr>
            <a:spLocks noGrp="1" noChangeArrowheads="1"/>
          </p:cNvSpPr>
          <p:nvPr>
            <p:ph type="sldNum" sz="quarter" idx="12"/>
          </p:nvPr>
        </p:nvSpPr>
        <p:spPr>
          <a:ln/>
        </p:spPr>
        <p:txBody>
          <a:bodyPr/>
          <a:lstStyle>
            <a:lvl1pPr>
              <a:defRPr/>
            </a:lvl1pPr>
          </a:lstStyle>
          <a:p>
            <a:fld id="{1A5DFC11-B18D-49EF-A1F7-7D9803813C1A}"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914153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AB6C5D0D-91AC-43CF-B3F4-58215DD3A42D}"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4680718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endParaRPr lang="en-US" altLang="zh-CN">
              <a:solidFill>
                <a:srgbClr val="212164"/>
              </a:solidFill>
              <a:cs typeface="ＭＳ Ｐゴシック"/>
            </a:endParaRPr>
          </a:p>
        </p:txBody>
      </p:sp>
      <p:sp>
        <p:nvSpPr>
          <p:cNvPr id="5" name="Rectangle 7"/>
          <p:cNvSpPr>
            <a:spLocks noGrp="1" noChangeArrowheads="1"/>
          </p:cNvSpPr>
          <p:nvPr>
            <p:ph type="ftr" sz="quarter" idx="11"/>
          </p:nvPr>
        </p:nvSpPr>
        <p:spPr>
          <a:ln/>
        </p:spPr>
        <p:txBody>
          <a:bodyPr/>
          <a:lstStyle>
            <a:lvl1pPr>
              <a:defRPr/>
            </a:lvl1pPr>
          </a:lstStyle>
          <a:p>
            <a:endParaRPr lang="en-US" altLang="zh-CN">
              <a:solidFill>
                <a:srgbClr val="212164"/>
              </a:solidFill>
              <a:cs typeface="ＭＳ Ｐゴシック"/>
            </a:endParaRPr>
          </a:p>
        </p:txBody>
      </p:sp>
      <p:sp>
        <p:nvSpPr>
          <p:cNvPr id="6" name="Rectangle 8"/>
          <p:cNvSpPr>
            <a:spLocks noGrp="1" noChangeArrowheads="1"/>
          </p:cNvSpPr>
          <p:nvPr>
            <p:ph type="sldNum" sz="quarter" idx="12"/>
          </p:nvPr>
        </p:nvSpPr>
        <p:spPr>
          <a:ln/>
        </p:spPr>
        <p:txBody>
          <a:bodyPr/>
          <a:lstStyle>
            <a:lvl1pPr>
              <a:defRPr/>
            </a:lvl1pPr>
          </a:lstStyle>
          <a:p>
            <a:fld id="{0671DF65-3171-4E38-A810-E3EB83DC01BB}" type="slidenum">
              <a:rPr lang="en-US" altLang="zh-CN">
                <a:solidFill>
                  <a:srgbClr val="212164"/>
                </a:solidFill>
                <a:cs typeface="ＭＳ Ｐゴシック"/>
              </a:rPr>
              <a:pPr/>
              <a:t>‹#›</a:t>
            </a:fld>
            <a:endParaRPr lang="en-US" altLang="zh-CN">
              <a:solidFill>
                <a:srgbClr val="212164"/>
              </a:solidFill>
              <a:cs typeface="ＭＳ Ｐゴシック"/>
            </a:endParaRPr>
          </a:p>
        </p:txBody>
      </p:sp>
    </p:spTree>
    <p:extLst>
      <p:ext uri="{BB962C8B-B14F-4D97-AF65-F5344CB8AC3E}">
        <p14:creationId xmlns:p14="http://schemas.microsoft.com/office/powerpoint/2010/main" val="30795095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90513" y="2546350"/>
            <a:ext cx="711200" cy="474663"/>
            <a:chOff x="720" y="336"/>
            <a:chExt cx="624" cy="432"/>
          </a:xfrm>
        </p:grpSpPr>
        <p:sp>
          <p:nvSpPr>
            <p:cNvPr id="5" name="Rectangle 3"/>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6" name="Rectangle 4"/>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grpSp>
        <p:nvGrpSpPr>
          <p:cNvPr id="7" name="Group 5"/>
          <p:cNvGrpSpPr>
            <a:grpSpLocks/>
          </p:cNvGrpSpPr>
          <p:nvPr/>
        </p:nvGrpSpPr>
        <p:grpSpPr bwMode="auto">
          <a:xfrm>
            <a:off x="414338" y="2968625"/>
            <a:ext cx="738187" cy="474663"/>
            <a:chOff x="912" y="2640"/>
            <a:chExt cx="672" cy="432"/>
          </a:xfrm>
        </p:grpSpPr>
        <p:sp>
          <p:nvSpPr>
            <p:cNvPr id="8" name="Rectangle 6"/>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9" name="Rectangle 7"/>
            <p:cNvSpPr>
              <a:spLocks noChangeArrowheads="1"/>
            </p:cNvSpPr>
            <p:nvPr/>
          </p:nvSpPr>
          <p:spPr bwMode="auto">
            <a:xfrm>
              <a:off x="1249" y="2640"/>
              <a:ext cx="335"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grpSp>
      <p:sp>
        <p:nvSpPr>
          <p:cNvPr id="10" name="Rectangle 8"/>
          <p:cNvSpPr>
            <a:spLocks noChangeArrowheads="1"/>
          </p:cNvSpPr>
          <p:nvPr/>
        </p:nvSpPr>
        <p:spPr bwMode="auto">
          <a:xfrm>
            <a:off x="0" y="28956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1" name="Rectangle 9"/>
          <p:cNvSpPr>
            <a:spLocks noChangeArrowheads="1"/>
          </p:cNvSpPr>
          <p:nvPr/>
        </p:nvSpPr>
        <p:spPr bwMode="auto">
          <a:xfrm>
            <a:off x="635000" y="24384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000000"/>
              </a:solidFill>
              <a:cs typeface="+mn-cs"/>
            </a:endParaRPr>
          </a:p>
        </p:txBody>
      </p:sp>
      <p:sp>
        <p:nvSpPr>
          <p:cNvPr id="12" name="Rectangle 15"/>
          <p:cNvSpPr>
            <a:spLocks noChangeArrowheads="1"/>
          </p:cNvSpPr>
          <p:nvPr/>
        </p:nvSpPr>
        <p:spPr bwMode="gray">
          <a:xfrm flipV="1">
            <a:off x="315913" y="3265488"/>
            <a:ext cx="8683625" cy="46037"/>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1690" name="Rectangle 10"/>
          <p:cNvSpPr>
            <a:spLocks noGrp="1" noChangeArrowheads="1"/>
          </p:cNvSpPr>
          <p:nvPr>
            <p:ph type="ctrTitle"/>
          </p:nvPr>
        </p:nvSpPr>
        <p:spPr>
          <a:xfrm>
            <a:off x="990600" y="1828800"/>
            <a:ext cx="7772400" cy="1143000"/>
          </a:xfrm>
        </p:spPr>
        <p:txBody>
          <a:bodyPr/>
          <a:lstStyle>
            <a:lvl1pPr>
              <a:defRPr/>
            </a:lvl1pPr>
          </a:lstStyle>
          <a:p>
            <a:pPr lvl="0"/>
            <a:r>
              <a:rPr lang="en-US" altLang="zh-CN" noProof="0" smtClean="0"/>
              <a:t>Click to edit Master title style</a:t>
            </a:r>
          </a:p>
        </p:txBody>
      </p:sp>
      <p:sp>
        <p:nvSpPr>
          <p:cNvPr id="71691" name="Rectangle 11"/>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altLang="zh-CN" noProof="0" smtClean="0"/>
              <a:t>Click to edit Master subtitle style</a:t>
            </a:r>
          </a:p>
        </p:txBody>
      </p:sp>
      <p:sp>
        <p:nvSpPr>
          <p:cNvPr id="13" name="Rectangle 12"/>
          <p:cNvSpPr>
            <a:spLocks noGrp="1" noChangeArrowheads="1"/>
          </p:cNvSpPr>
          <p:nvPr>
            <p:ph type="dt" sz="half" idx="10"/>
          </p:nvPr>
        </p:nvSpPr>
        <p:spPr>
          <a:xfrm>
            <a:off x="990600" y="6248400"/>
            <a:ext cx="1905000" cy="457200"/>
          </a:xfrm>
          <a:extLst>
            <a:ext uri="{FAA26D3D-D897-4be2-8F04-BA451C77F1D7}">
              <ma14:placeholderFlag xmlns:ma14="http://schemas.microsoft.com/office/mac/drawingml/2011/main" val="1"/>
            </a:ext>
          </a:extLst>
        </p:spPr>
        <p:txBody>
          <a:bodyPr/>
          <a:lstStyle>
            <a:lvl1pPr>
              <a:defRPr>
                <a:solidFill>
                  <a:schemeClr val="bg2"/>
                </a:solidFill>
              </a:defRPr>
            </a:lvl1pPr>
          </a:lstStyle>
          <a:p>
            <a:endParaRPr lang="en-US" altLang="zh-CN">
              <a:solidFill>
                <a:srgbClr val="1C1C1C"/>
              </a:solidFill>
            </a:endParaRPr>
          </a:p>
        </p:txBody>
      </p:sp>
      <p:sp>
        <p:nvSpPr>
          <p:cNvPr id="14" name="Rectangle 13"/>
          <p:cNvSpPr>
            <a:spLocks noGrp="1" noChangeArrowheads="1"/>
          </p:cNvSpPr>
          <p:nvPr>
            <p:ph type="ftr" sz="quarter" idx="11"/>
          </p:nvPr>
        </p:nvSpPr>
        <p:spPr>
          <a:xfrm>
            <a:off x="3429000" y="6248400"/>
            <a:ext cx="2895600" cy="457200"/>
          </a:xfrm>
          <a:extLst>
            <a:ext uri="{FAA26D3D-D897-4be2-8F04-BA451C77F1D7}">
              <ma14:placeholderFlag xmlns:ma14="http://schemas.microsoft.com/office/mac/drawingml/2011/main" val="1"/>
            </a:ext>
          </a:extLst>
        </p:spPr>
        <p:txBody>
          <a:bodyPr/>
          <a:lstStyle>
            <a:lvl1pPr>
              <a:defRPr>
                <a:solidFill>
                  <a:schemeClr val="bg2"/>
                </a:solidFill>
              </a:defRPr>
            </a:lvl1pPr>
          </a:lstStyle>
          <a:p>
            <a:endParaRPr lang="en-US" altLang="zh-CN">
              <a:solidFill>
                <a:srgbClr val="1C1C1C"/>
              </a:solidFill>
            </a:endParaRPr>
          </a:p>
        </p:txBody>
      </p:sp>
      <p:sp>
        <p:nvSpPr>
          <p:cNvPr id="15" name="Rectangle 14"/>
          <p:cNvSpPr>
            <a:spLocks noGrp="1" noChangeArrowheads="1"/>
          </p:cNvSpPr>
          <p:nvPr>
            <p:ph type="sldNum" sz="quarter" idx="12"/>
          </p:nvPr>
        </p:nvSpPr>
        <p:spPr>
          <a:xfrm>
            <a:off x="6858000" y="6248400"/>
            <a:ext cx="1905000" cy="457200"/>
          </a:xfrm>
          <a:extLst>
            <a:ext uri="{FAA26D3D-D897-4be2-8F04-BA451C77F1D7}">
              <ma14:placeholderFlag xmlns:ma14="http://schemas.microsoft.com/office/mac/drawingml/2011/main" val="1"/>
            </a:ext>
          </a:extLst>
        </p:spPr>
        <p:txBody>
          <a:bodyPr/>
          <a:lstStyle>
            <a:lvl1pPr>
              <a:defRPr>
                <a:solidFill>
                  <a:schemeClr val="bg2"/>
                </a:solidFill>
              </a:defRPr>
            </a:lvl1pPr>
          </a:lstStyle>
          <a:p>
            <a:fld id="{1FAC5AD6-3C64-40EC-AC6F-6077A4F88D56}" type="slidenum">
              <a:rPr lang="en-US" altLang="zh-CN">
                <a:solidFill>
                  <a:srgbClr val="1C1C1C"/>
                </a:solidFill>
              </a:rPr>
              <a:pPr/>
              <a:t>‹#›</a:t>
            </a:fld>
            <a:endParaRPr lang="en-US" altLang="zh-CN">
              <a:solidFill>
                <a:srgbClr val="1C1C1C"/>
              </a:solidFill>
            </a:endParaRPr>
          </a:p>
        </p:txBody>
      </p:sp>
    </p:spTree>
    <p:extLst>
      <p:ext uri="{BB962C8B-B14F-4D97-AF65-F5344CB8AC3E}">
        <p14:creationId xmlns:p14="http://schemas.microsoft.com/office/powerpoint/2010/main" val="14861998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7293E262-C79F-414F-BFF1-3FC498FAB7C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3358495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35142048-4426-43D4-8F4E-E96432612A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3809604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0C534E59-7C4D-4CC5-9782-2CB65861566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4317467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fld id="{C76AD782-5E26-48D5-ADAB-4BA7A66E7DC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410232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fld id="{BDE7E64A-1B74-4A1D-A07C-644009C622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2865497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fld id="{CD572712-0ABE-49E8-B5AC-3212DF6B3CC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378960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63E202B-80D4-3746-9607-25A032510E6F}" type="slidenum">
              <a:rPr lang="en-US"/>
              <a:pPr>
                <a:defRPr/>
              </a:pPr>
              <a:t>‹#›</a:t>
            </a:fld>
            <a:endParaRPr lang="en-US"/>
          </a:p>
        </p:txBody>
      </p:sp>
    </p:spTree>
    <p:extLst>
      <p:ext uri="{BB962C8B-B14F-4D97-AF65-F5344CB8AC3E}">
        <p14:creationId xmlns:p14="http://schemas.microsoft.com/office/powerpoint/2010/main" val="24377122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D82704AA-6BDF-414B-9E66-1EAB0B199C6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2629608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fld id="{1E5D43D1-F52F-4923-8A81-BE75F3B76EC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233352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EDCB0DF8-D083-43AB-A416-730FB55E8FD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439850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a:ln/>
        </p:spPr>
        <p:txBody>
          <a:bodyPr/>
          <a:lstStyle>
            <a:lvl1pPr>
              <a:defRPr/>
            </a:lvl1pPr>
          </a:lstStyle>
          <a:p>
            <a:endParaRPr lang="en-US" altLang="zh-CN">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endParaRPr lang="en-US" altLang="zh-CN">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fld id="{C5B982E3-735C-4E0E-809B-2B97DE7AD7DF}"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142222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endParaRPr lang="en-US" altLang="zh-CN"/>
          </a:p>
        </p:txBody>
      </p:sp>
      <p:sp>
        <p:nvSpPr>
          <p:cNvPr id="10"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11" name="Rectangle 11"/>
          <p:cNvSpPr>
            <a:spLocks noGrp="1" noChangeArrowheads="1"/>
          </p:cNvSpPr>
          <p:nvPr>
            <p:ph type="sldNum" sz="quarter" idx="12"/>
          </p:nvPr>
        </p:nvSpPr>
        <p:spPr/>
        <p:txBody>
          <a:bodyPr/>
          <a:lstStyle>
            <a:lvl1pPr eaLnBrk="0" hangingPunct="0">
              <a:defRPr/>
            </a:lvl1pPr>
          </a:lstStyle>
          <a:p>
            <a:fld id="{73A845C8-5E78-4DEC-9F34-C824EA2763C7}" type="slidenum">
              <a:rPr lang="en-US" altLang="zh-CN"/>
              <a:pPr/>
              <a:t>‹#›</a:t>
            </a:fld>
            <a:endParaRPr lang="en-US" altLang="zh-CN"/>
          </a:p>
        </p:txBody>
      </p:sp>
    </p:spTree>
    <p:extLst>
      <p:ext uri="{BB962C8B-B14F-4D97-AF65-F5344CB8AC3E}">
        <p14:creationId xmlns:p14="http://schemas.microsoft.com/office/powerpoint/2010/main" val="27392263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83B6B812-0205-4381-B9A1-8739D53DBEE7}" type="slidenum">
              <a:rPr lang="en-US" altLang="zh-CN"/>
              <a:pPr/>
              <a:t>‹#›</a:t>
            </a:fld>
            <a:endParaRPr lang="en-US" altLang="zh-CN"/>
          </a:p>
        </p:txBody>
      </p:sp>
    </p:spTree>
    <p:extLst>
      <p:ext uri="{BB962C8B-B14F-4D97-AF65-F5344CB8AC3E}">
        <p14:creationId xmlns:p14="http://schemas.microsoft.com/office/powerpoint/2010/main" val="31574871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F8E059DF-732C-4937-9175-3FA4D282301B}" type="slidenum">
              <a:rPr lang="en-US" altLang="zh-CN"/>
              <a:pPr/>
              <a:t>‹#›</a:t>
            </a:fld>
            <a:endParaRPr lang="en-US" altLang="zh-CN"/>
          </a:p>
        </p:txBody>
      </p:sp>
    </p:spTree>
    <p:extLst>
      <p:ext uri="{BB962C8B-B14F-4D97-AF65-F5344CB8AC3E}">
        <p14:creationId xmlns:p14="http://schemas.microsoft.com/office/powerpoint/2010/main" val="54558559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47640A48-E533-4252-AD38-2D47ABF40CBA}" type="slidenum">
              <a:rPr lang="en-US" altLang="zh-CN"/>
              <a:pPr/>
              <a:t>‹#›</a:t>
            </a:fld>
            <a:endParaRPr lang="en-US" altLang="zh-CN"/>
          </a:p>
        </p:txBody>
      </p:sp>
    </p:spTree>
    <p:extLst>
      <p:ext uri="{BB962C8B-B14F-4D97-AF65-F5344CB8AC3E}">
        <p14:creationId xmlns:p14="http://schemas.microsoft.com/office/powerpoint/2010/main" val="398405784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eaLnBrk="0" hangingPunct="0">
              <a:defRPr/>
            </a:lvl1pPr>
          </a:lstStyle>
          <a:p>
            <a:endParaRPr lang="en-US" altLang="zh-CN"/>
          </a:p>
        </p:txBody>
      </p:sp>
      <p:sp>
        <p:nvSpPr>
          <p:cNvPr id="8"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9" name="Rectangle 11"/>
          <p:cNvSpPr>
            <a:spLocks noGrp="1" noChangeArrowheads="1"/>
          </p:cNvSpPr>
          <p:nvPr>
            <p:ph type="sldNum" sz="quarter" idx="12"/>
          </p:nvPr>
        </p:nvSpPr>
        <p:spPr/>
        <p:txBody>
          <a:bodyPr/>
          <a:lstStyle>
            <a:lvl1pPr eaLnBrk="0" hangingPunct="0">
              <a:defRPr/>
            </a:lvl1pPr>
          </a:lstStyle>
          <a:p>
            <a:fld id="{35E1E196-E741-4756-8419-BEB30F8504A0}" type="slidenum">
              <a:rPr lang="en-US" altLang="zh-CN"/>
              <a:pPr/>
              <a:t>‹#›</a:t>
            </a:fld>
            <a:endParaRPr lang="en-US" altLang="zh-CN"/>
          </a:p>
        </p:txBody>
      </p:sp>
    </p:spTree>
    <p:extLst>
      <p:ext uri="{BB962C8B-B14F-4D97-AF65-F5344CB8AC3E}">
        <p14:creationId xmlns:p14="http://schemas.microsoft.com/office/powerpoint/2010/main" val="21830146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eaLnBrk="0" hangingPunct="0">
              <a:defRPr/>
            </a:lvl1pPr>
          </a:lstStyle>
          <a:p>
            <a:endParaRPr lang="en-US" altLang="zh-CN"/>
          </a:p>
        </p:txBody>
      </p:sp>
      <p:sp>
        <p:nvSpPr>
          <p:cNvPr id="4"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5" name="Rectangle 11"/>
          <p:cNvSpPr>
            <a:spLocks noGrp="1" noChangeArrowheads="1"/>
          </p:cNvSpPr>
          <p:nvPr>
            <p:ph type="sldNum" sz="quarter" idx="12"/>
          </p:nvPr>
        </p:nvSpPr>
        <p:spPr/>
        <p:txBody>
          <a:bodyPr/>
          <a:lstStyle>
            <a:lvl1pPr eaLnBrk="0" hangingPunct="0">
              <a:defRPr/>
            </a:lvl1pPr>
          </a:lstStyle>
          <a:p>
            <a:fld id="{87C183D6-663A-4189-B1D7-41EB64EBFD84}" type="slidenum">
              <a:rPr lang="en-US" altLang="zh-CN"/>
              <a:pPr/>
              <a:t>‹#›</a:t>
            </a:fld>
            <a:endParaRPr lang="en-US" altLang="zh-CN"/>
          </a:p>
        </p:txBody>
      </p:sp>
    </p:spTree>
    <p:extLst>
      <p:ext uri="{BB962C8B-B14F-4D97-AF65-F5344CB8AC3E}">
        <p14:creationId xmlns:p14="http://schemas.microsoft.com/office/powerpoint/2010/main" val="174280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a:ln/>
        </p:spPr>
        <p:txBody>
          <a:bodyPr/>
          <a:lstStyle>
            <a:lvl1pPr>
              <a:defRPr/>
            </a:lvl1pPr>
          </a:lstStyle>
          <a:p>
            <a:pPr>
              <a:defRPr/>
            </a:pPr>
            <a:endParaRPr lang="en-US"/>
          </a:p>
        </p:txBody>
      </p:sp>
      <p:sp>
        <p:nvSpPr>
          <p:cNvPr id="3" name="Rectangle 1037"/>
          <p:cNvSpPr>
            <a:spLocks noGrp="1" noChangeArrowheads="1"/>
          </p:cNvSpPr>
          <p:nvPr>
            <p:ph type="ftr" sz="quarter" idx="11"/>
          </p:nvPr>
        </p:nvSpPr>
        <p:spPr>
          <a:ln/>
        </p:spPr>
        <p:txBody>
          <a:bodyPr/>
          <a:lstStyle>
            <a:lvl1pPr>
              <a:defRPr/>
            </a:lvl1pPr>
          </a:lstStyle>
          <a:p>
            <a:pPr>
              <a:defRPr/>
            </a:pPr>
            <a:endParaRPr lang="en-US"/>
          </a:p>
        </p:txBody>
      </p:sp>
      <p:sp>
        <p:nvSpPr>
          <p:cNvPr id="4" name="Rectangle 1038"/>
          <p:cNvSpPr>
            <a:spLocks noGrp="1" noChangeArrowheads="1"/>
          </p:cNvSpPr>
          <p:nvPr>
            <p:ph type="sldNum" sz="quarter" idx="12"/>
          </p:nvPr>
        </p:nvSpPr>
        <p:spPr>
          <a:ln/>
        </p:spPr>
        <p:txBody>
          <a:bodyPr/>
          <a:lstStyle>
            <a:lvl1pPr>
              <a:defRPr/>
            </a:lvl1pPr>
          </a:lstStyle>
          <a:p>
            <a:pPr>
              <a:defRPr/>
            </a:pPr>
            <a:fld id="{81E12057-AD8A-FA44-8AE9-EA9D926CE364}" type="slidenum">
              <a:rPr lang="en-US"/>
              <a:pPr>
                <a:defRPr/>
              </a:pPr>
              <a:t>‹#›</a:t>
            </a:fld>
            <a:endParaRPr lang="en-US"/>
          </a:p>
        </p:txBody>
      </p:sp>
    </p:spTree>
    <p:extLst>
      <p:ext uri="{BB962C8B-B14F-4D97-AF65-F5344CB8AC3E}">
        <p14:creationId xmlns:p14="http://schemas.microsoft.com/office/powerpoint/2010/main" val="177263610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endParaRPr lang="en-US" altLang="zh-CN"/>
          </a:p>
        </p:txBody>
      </p:sp>
      <p:sp>
        <p:nvSpPr>
          <p:cNvPr id="3"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4" name="Rectangle 11"/>
          <p:cNvSpPr>
            <a:spLocks noGrp="1" noChangeArrowheads="1"/>
          </p:cNvSpPr>
          <p:nvPr>
            <p:ph type="sldNum" sz="quarter" idx="12"/>
          </p:nvPr>
        </p:nvSpPr>
        <p:spPr/>
        <p:txBody>
          <a:bodyPr/>
          <a:lstStyle>
            <a:lvl1pPr eaLnBrk="0" hangingPunct="0">
              <a:defRPr/>
            </a:lvl1pPr>
          </a:lstStyle>
          <a:p>
            <a:fld id="{224B4940-08F4-4715-98C7-92C6282D6E0C}" type="slidenum">
              <a:rPr lang="en-US" altLang="zh-CN"/>
              <a:pPr/>
              <a:t>‹#›</a:t>
            </a:fld>
            <a:endParaRPr lang="en-US" altLang="zh-CN"/>
          </a:p>
        </p:txBody>
      </p:sp>
    </p:spTree>
    <p:extLst>
      <p:ext uri="{BB962C8B-B14F-4D97-AF65-F5344CB8AC3E}">
        <p14:creationId xmlns:p14="http://schemas.microsoft.com/office/powerpoint/2010/main" val="29329310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36832D0F-AFC4-4A9B-880A-95A77AEA06E7}" type="slidenum">
              <a:rPr lang="en-US" altLang="zh-CN"/>
              <a:pPr/>
              <a:t>‹#›</a:t>
            </a:fld>
            <a:endParaRPr lang="en-US" altLang="zh-CN"/>
          </a:p>
        </p:txBody>
      </p:sp>
    </p:spTree>
    <p:extLst>
      <p:ext uri="{BB962C8B-B14F-4D97-AF65-F5344CB8AC3E}">
        <p14:creationId xmlns:p14="http://schemas.microsoft.com/office/powerpoint/2010/main" val="373555582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endParaRPr lang="en-US" altLang="zh-CN"/>
          </a:p>
        </p:txBody>
      </p:sp>
      <p:sp>
        <p:nvSpPr>
          <p:cNvPr id="6"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7" name="Rectangle 11"/>
          <p:cNvSpPr>
            <a:spLocks noGrp="1" noChangeArrowheads="1"/>
          </p:cNvSpPr>
          <p:nvPr>
            <p:ph type="sldNum" sz="quarter" idx="12"/>
          </p:nvPr>
        </p:nvSpPr>
        <p:spPr/>
        <p:txBody>
          <a:bodyPr/>
          <a:lstStyle>
            <a:lvl1pPr eaLnBrk="0" hangingPunct="0">
              <a:defRPr/>
            </a:lvl1pPr>
          </a:lstStyle>
          <a:p>
            <a:fld id="{8DBB466B-C060-4446-8523-8EA4ED48FF05}" type="slidenum">
              <a:rPr lang="en-US" altLang="zh-CN"/>
              <a:pPr/>
              <a:t>‹#›</a:t>
            </a:fld>
            <a:endParaRPr lang="en-US" altLang="zh-CN"/>
          </a:p>
        </p:txBody>
      </p:sp>
    </p:spTree>
    <p:extLst>
      <p:ext uri="{BB962C8B-B14F-4D97-AF65-F5344CB8AC3E}">
        <p14:creationId xmlns:p14="http://schemas.microsoft.com/office/powerpoint/2010/main" val="45644840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52DD7D75-4D25-49BC-AC34-50FE7FFDCF93}" type="slidenum">
              <a:rPr lang="en-US" altLang="zh-CN"/>
              <a:pPr/>
              <a:t>‹#›</a:t>
            </a:fld>
            <a:endParaRPr lang="en-US" altLang="zh-CN"/>
          </a:p>
        </p:txBody>
      </p:sp>
    </p:spTree>
    <p:extLst>
      <p:ext uri="{BB962C8B-B14F-4D97-AF65-F5344CB8AC3E}">
        <p14:creationId xmlns:p14="http://schemas.microsoft.com/office/powerpoint/2010/main" val="17596632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74F94CE1-A196-4AB2-BF7C-B9B094A0B85B}" type="slidenum">
              <a:rPr lang="en-US" altLang="zh-CN"/>
              <a:pPr/>
              <a:t>‹#›</a:t>
            </a:fld>
            <a:endParaRPr lang="en-US" altLang="zh-CN"/>
          </a:p>
        </p:txBody>
      </p:sp>
    </p:spTree>
    <p:extLst>
      <p:ext uri="{BB962C8B-B14F-4D97-AF65-F5344CB8AC3E}">
        <p14:creationId xmlns:p14="http://schemas.microsoft.com/office/powerpoint/2010/main" val="324056046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eaLnBrk="0" hangingPunct="0">
              <a:defRPr/>
            </a:lvl1pPr>
          </a:lstStyle>
          <a:p>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fld id="{E8194B89-A34F-47D8-91F2-8D654FC09EEE}" type="slidenum">
              <a:rPr lang="en-US" altLang="zh-CN"/>
              <a:pPr/>
              <a:t>‹#›</a:t>
            </a:fld>
            <a:endParaRPr lang="en-US" altLang="zh-CN"/>
          </a:p>
        </p:txBody>
      </p:sp>
    </p:spTree>
    <p:extLst>
      <p:ext uri="{BB962C8B-B14F-4D97-AF65-F5344CB8AC3E}">
        <p14:creationId xmlns:p14="http://schemas.microsoft.com/office/powerpoint/2010/main" val="240356883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780 w 21600"/>
                <a:gd name="T1" fmla="*/ 0 h 21231"/>
                <a:gd name="T2" fmla="*/ 4237 w 21600"/>
                <a:gd name="T3" fmla="*/ 3342 h 21231"/>
                <a:gd name="T4" fmla="*/ 0 w 21600"/>
                <a:gd name="T5" fmla="*/ 3342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9" name="Rectangle 9"/>
          <p:cNvSpPr>
            <a:spLocks noGrp="1" noChangeArrowheads="1"/>
          </p:cNvSpPr>
          <p:nvPr>
            <p:ph type="sldNum" sz="quarter" idx="12"/>
          </p:nvPr>
        </p:nvSpPr>
        <p:spPr/>
        <p:txBody>
          <a:bodyPr/>
          <a:lstStyle>
            <a:lvl1pPr>
              <a:defRPr smtClean="0"/>
            </a:lvl1pPr>
          </a:lstStyle>
          <a:p>
            <a:pPr>
              <a:defRPr/>
            </a:pPr>
            <a:fld id="{2EE910E1-6C42-C441-A63B-15F69E40BD9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5112202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B9B85293-A2CC-2247-88E6-360BEC6332B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4265151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A8AA2B57-CF5F-7048-A71B-51F8346606A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15085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D489EA23-691A-0F47-BFA3-C37DEADADC5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38923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71952343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8"/>
          <p:cNvSpPr>
            <a:spLocks noGrp="1" noChangeArrowheads="1"/>
          </p:cNvSpPr>
          <p:nvPr>
            <p:ph type="sldNum" sz="quarter" idx="12"/>
          </p:nvPr>
        </p:nvSpPr>
        <p:spPr>
          <a:ln/>
        </p:spPr>
        <p:txBody>
          <a:bodyPr/>
          <a:lstStyle>
            <a:lvl1pPr>
              <a:defRPr/>
            </a:lvl1pPr>
          </a:lstStyle>
          <a:p>
            <a:pPr>
              <a:defRPr/>
            </a:pPr>
            <a:fld id="{A3AF5ABD-4F46-8642-AC06-79B96C50DA8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1089159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8"/>
          <p:cNvSpPr>
            <a:spLocks noGrp="1" noChangeArrowheads="1"/>
          </p:cNvSpPr>
          <p:nvPr>
            <p:ph type="sldNum" sz="quarter" idx="12"/>
          </p:nvPr>
        </p:nvSpPr>
        <p:spPr>
          <a:ln/>
        </p:spPr>
        <p:txBody>
          <a:bodyPr/>
          <a:lstStyle>
            <a:lvl1pPr>
              <a:defRPr/>
            </a:lvl1pPr>
          </a:lstStyle>
          <a:p>
            <a:pPr>
              <a:defRPr/>
            </a:pPr>
            <a:fld id="{5E6C26F6-6E63-7F41-A1C1-7AB7BF3EBEF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937825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8"/>
          <p:cNvSpPr>
            <a:spLocks noGrp="1" noChangeArrowheads="1"/>
          </p:cNvSpPr>
          <p:nvPr>
            <p:ph type="sldNum" sz="quarter" idx="12"/>
          </p:nvPr>
        </p:nvSpPr>
        <p:spPr>
          <a:ln/>
        </p:spPr>
        <p:txBody>
          <a:bodyPr/>
          <a:lstStyle>
            <a:lvl1pPr>
              <a:defRPr/>
            </a:lvl1pPr>
          </a:lstStyle>
          <a:p>
            <a:pPr>
              <a:defRPr/>
            </a:pPr>
            <a:fld id="{E3D98421-F803-524F-AE99-9811C4AE540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013111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C0C7EF40-7CDA-5E4C-A6AB-63A6F06EF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2585141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8"/>
          <p:cNvSpPr>
            <a:spLocks noGrp="1" noChangeArrowheads="1"/>
          </p:cNvSpPr>
          <p:nvPr>
            <p:ph type="sldNum" sz="quarter" idx="12"/>
          </p:nvPr>
        </p:nvSpPr>
        <p:spPr>
          <a:ln/>
        </p:spPr>
        <p:txBody>
          <a:bodyPr/>
          <a:lstStyle>
            <a:lvl1pPr>
              <a:defRPr/>
            </a:lvl1pPr>
          </a:lstStyle>
          <a:p>
            <a:pPr>
              <a:defRPr/>
            </a:pPr>
            <a:fld id="{E878DFC0-F9F2-1641-8CC8-91F1CACC762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569551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0C42F85F-B956-4D4B-A461-770BBB8F894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5559243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8"/>
          <p:cNvSpPr>
            <a:spLocks noGrp="1" noChangeArrowheads="1"/>
          </p:cNvSpPr>
          <p:nvPr>
            <p:ph type="sldNum" sz="quarter" idx="12"/>
          </p:nvPr>
        </p:nvSpPr>
        <p:spPr>
          <a:ln/>
        </p:spPr>
        <p:txBody>
          <a:bodyPr/>
          <a:lstStyle>
            <a:lvl1pPr>
              <a:defRPr/>
            </a:lvl1pPr>
          </a:lstStyle>
          <a:p>
            <a:pPr>
              <a:defRPr/>
            </a:pPr>
            <a:fld id="{166908FD-2479-F341-BFA8-C5E9C4417B5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10311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7"/>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8"/>
          <p:cNvSpPr>
            <a:spLocks noGrp="1" noChangeArrowheads="1"/>
          </p:cNvSpPr>
          <p:nvPr>
            <p:ph type="sldNum" sz="quarter" idx="12"/>
          </p:nvPr>
        </p:nvSpPr>
        <p:spPr>
          <a:ln/>
        </p:spPr>
        <p:txBody>
          <a:bodyPr/>
          <a:lstStyle>
            <a:lvl1pPr>
              <a:defRPr/>
            </a:lvl1pPr>
          </a:lstStyle>
          <a:p>
            <a:pPr>
              <a:defRPr/>
            </a:pPr>
            <a:fld id="{E973156B-6E67-5A42-B8A1-1031BEBB782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57921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DCFBC9-6C76-1A4C-A68F-50AEC8D7784F}" type="slidenum">
              <a:rPr lang="en-US"/>
              <a:pPr>
                <a:defRPr/>
              </a:pPr>
              <a:t>‹#›</a:t>
            </a:fld>
            <a:endParaRPr lang="en-US"/>
          </a:p>
        </p:txBody>
      </p:sp>
    </p:spTree>
    <p:extLst>
      <p:ext uri="{BB962C8B-B14F-4D97-AF65-F5344CB8AC3E}">
        <p14:creationId xmlns:p14="http://schemas.microsoft.com/office/powerpoint/2010/main" val="192688551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A91A8-189E-D64D-BF78-33D1B5FB8F28}" type="slidenum">
              <a:rPr lang="en-US"/>
              <a:pPr>
                <a:defRPr/>
              </a:pPr>
              <a:t>‹#›</a:t>
            </a:fld>
            <a:endParaRPr lang="en-US"/>
          </a:p>
        </p:txBody>
      </p:sp>
    </p:spTree>
    <p:extLst>
      <p:ext uri="{BB962C8B-B14F-4D97-AF65-F5344CB8AC3E}">
        <p14:creationId xmlns:p14="http://schemas.microsoft.com/office/powerpoint/2010/main" val="3276205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40F895C4-4D4E-A74C-BFCB-C2D4E74A7AED}" type="slidenum">
              <a:rPr lang="en-US"/>
              <a:pPr>
                <a:defRPr/>
              </a:pPr>
              <a:t>‹#›</a:t>
            </a:fld>
            <a:endParaRPr lang="en-US"/>
          </a:p>
        </p:txBody>
      </p:sp>
    </p:spTree>
    <p:extLst>
      <p:ext uri="{BB962C8B-B14F-4D97-AF65-F5344CB8AC3E}">
        <p14:creationId xmlns:p14="http://schemas.microsoft.com/office/powerpoint/2010/main" val="109318619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FCEABF-8CCE-0C40-AD2B-F743F9904F37}" type="slidenum">
              <a:rPr lang="en-US"/>
              <a:pPr>
                <a:defRPr/>
              </a:pPr>
              <a:t>‹#›</a:t>
            </a:fld>
            <a:endParaRPr lang="en-US"/>
          </a:p>
        </p:txBody>
      </p:sp>
    </p:spTree>
    <p:extLst>
      <p:ext uri="{BB962C8B-B14F-4D97-AF65-F5344CB8AC3E}">
        <p14:creationId xmlns:p14="http://schemas.microsoft.com/office/powerpoint/2010/main" val="3627452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F841B1-AA5B-E145-8133-808329DA235F}" type="slidenum">
              <a:rPr lang="en-US"/>
              <a:pPr>
                <a:defRPr/>
              </a:pPr>
              <a:t>‹#›</a:t>
            </a:fld>
            <a:endParaRPr lang="en-US"/>
          </a:p>
        </p:txBody>
      </p:sp>
    </p:spTree>
    <p:extLst>
      <p:ext uri="{BB962C8B-B14F-4D97-AF65-F5344CB8AC3E}">
        <p14:creationId xmlns:p14="http://schemas.microsoft.com/office/powerpoint/2010/main" val="379705776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D8855AC-62F8-E742-B6AC-25A42CE20AB2}" type="slidenum">
              <a:rPr lang="en-US"/>
              <a:pPr>
                <a:defRPr/>
              </a:pPr>
              <a:t>‹#›</a:t>
            </a:fld>
            <a:endParaRPr lang="en-US"/>
          </a:p>
        </p:txBody>
      </p:sp>
    </p:spTree>
    <p:extLst>
      <p:ext uri="{BB962C8B-B14F-4D97-AF65-F5344CB8AC3E}">
        <p14:creationId xmlns:p14="http://schemas.microsoft.com/office/powerpoint/2010/main" val="17811277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758C95-5938-FA4B-9321-B5650158C39D}" type="slidenum">
              <a:rPr lang="en-US"/>
              <a:pPr>
                <a:defRPr/>
              </a:pPr>
              <a:t>‹#›</a:t>
            </a:fld>
            <a:endParaRPr lang="en-US"/>
          </a:p>
        </p:txBody>
      </p:sp>
    </p:spTree>
    <p:extLst>
      <p:ext uri="{BB962C8B-B14F-4D97-AF65-F5344CB8AC3E}">
        <p14:creationId xmlns:p14="http://schemas.microsoft.com/office/powerpoint/2010/main" val="262562810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A0401BF-86C3-5C42-8276-64C1199C9276}" type="slidenum">
              <a:rPr lang="en-US"/>
              <a:pPr>
                <a:defRPr/>
              </a:pPr>
              <a:t>‹#›</a:t>
            </a:fld>
            <a:endParaRPr lang="en-US"/>
          </a:p>
        </p:txBody>
      </p:sp>
    </p:spTree>
    <p:extLst>
      <p:ext uri="{BB962C8B-B14F-4D97-AF65-F5344CB8AC3E}">
        <p14:creationId xmlns:p14="http://schemas.microsoft.com/office/powerpoint/2010/main" val="8246492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0BB768-E1B2-0841-9DE4-E42D3F5224F0}" type="slidenum">
              <a:rPr lang="en-US"/>
              <a:pPr>
                <a:defRPr/>
              </a:pPr>
              <a:t>‹#›</a:t>
            </a:fld>
            <a:endParaRPr lang="en-US"/>
          </a:p>
        </p:txBody>
      </p:sp>
    </p:spTree>
    <p:extLst>
      <p:ext uri="{BB962C8B-B14F-4D97-AF65-F5344CB8AC3E}">
        <p14:creationId xmlns:p14="http://schemas.microsoft.com/office/powerpoint/2010/main" val="123189475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B754BA-DC0A-8E43-93FC-6DBA2B4A9715}" type="slidenum">
              <a:rPr lang="en-US"/>
              <a:pPr>
                <a:defRPr/>
              </a:pPr>
              <a:t>‹#›</a:t>
            </a:fld>
            <a:endParaRPr lang="en-US"/>
          </a:p>
        </p:txBody>
      </p:sp>
    </p:spTree>
    <p:extLst>
      <p:ext uri="{BB962C8B-B14F-4D97-AF65-F5344CB8AC3E}">
        <p14:creationId xmlns:p14="http://schemas.microsoft.com/office/powerpoint/2010/main" val="215310679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5FD2B4-3DEE-0843-8DCD-F437BE8B5A9E}" type="slidenum">
              <a:rPr lang="en-US"/>
              <a:pPr>
                <a:defRPr/>
              </a:pPr>
              <a:t>‹#›</a:t>
            </a:fld>
            <a:endParaRPr lang="en-US"/>
          </a:p>
        </p:txBody>
      </p:sp>
    </p:spTree>
    <p:extLst>
      <p:ext uri="{BB962C8B-B14F-4D97-AF65-F5344CB8AC3E}">
        <p14:creationId xmlns:p14="http://schemas.microsoft.com/office/powerpoint/2010/main" val="16014653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E23DA4-76CC-A04C-9A4C-1467E8EA13FF}" type="slidenum">
              <a:rPr lang="en-US"/>
              <a:pPr>
                <a:defRPr/>
              </a:pPr>
              <a:t>‹#›</a:t>
            </a:fld>
            <a:endParaRPr lang="en-US"/>
          </a:p>
        </p:txBody>
      </p:sp>
    </p:spTree>
    <p:extLst>
      <p:ext uri="{BB962C8B-B14F-4D97-AF65-F5344CB8AC3E}">
        <p14:creationId xmlns:p14="http://schemas.microsoft.com/office/powerpoint/2010/main" val="11922565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p:spPr>
        <p:txBody>
          <a:bodyPr/>
          <a:lstStyle/>
          <a:p>
            <a:endParaRPr lang="en-US">
              <a:solidFill>
                <a:prstClr val="black"/>
              </a:solidFill>
            </a:endParaRPr>
          </a:p>
        </p:txBody>
      </p:sp>
      <p:sp>
        <p:nvSpPr>
          <p:cNvPr id="3076" name="Rectangle 4"/>
          <p:cNvSpPr>
            <a:spLocks noGrp="1" noChangeArrowheads="1"/>
          </p:cNvSpPr>
          <p:nvPr>
            <p:ph type="ctrTitle" sz="quarter"/>
          </p:nvPr>
        </p:nvSpPr>
        <p:spPr>
          <a:xfrm>
            <a:off x="0" y="427038"/>
            <a:ext cx="9142413" cy="1524000"/>
          </a:xfrm>
        </p:spPr>
        <p:txBody>
          <a:bodyPr anchor="b"/>
          <a:lstStyle>
            <a:lvl1pPr>
              <a:lnSpc>
                <a:spcPct val="80000"/>
              </a:lnSpc>
              <a:defRPr sz="6000"/>
            </a:lvl1pPr>
          </a:lstStyle>
          <a:p>
            <a:r>
              <a:rPr lang="en-US" dirty="0"/>
              <a:t>Click to edit Master title style</a:t>
            </a:r>
          </a:p>
        </p:txBody>
      </p:sp>
      <p:sp>
        <p:nvSpPr>
          <p:cNvPr id="4" name="Rectangle 6"/>
          <p:cNvSpPr>
            <a:spLocks noGrp="1" noChangeArrowheads="1"/>
          </p:cNvSpPr>
          <p:nvPr>
            <p:ph type="dt" sz="quarter" idx="10"/>
          </p:nvPr>
        </p:nvSpPr>
        <p:spPr/>
        <p:txBody>
          <a:bodyPr/>
          <a:lstStyle>
            <a:lvl1pPr>
              <a:defRPr/>
            </a:lvl1pPr>
          </a:lstStyle>
          <a:p>
            <a:fld id="{0B07F29E-9447-4E2A-835B-291BBE73A2BA}" type="datetime1">
              <a:rPr lang="en-US"/>
              <a:pPr/>
              <a:t>2/12/17</a:t>
            </a:fld>
            <a:endParaRPr lang="en-US"/>
          </a:p>
        </p:txBody>
      </p:sp>
      <p:sp>
        <p:nvSpPr>
          <p:cNvPr id="5" name="Rectangle 7"/>
          <p:cNvSpPr>
            <a:spLocks noGrp="1" noChangeArrowheads="1"/>
          </p:cNvSpPr>
          <p:nvPr>
            <p:ph type="ftr" sz="quarter" idx="11"/>
          </p:nvPr>
        </p:nvSpPr>
        <p:spPr/>
        <p:txBody>
          <a:bodyPr/>
          <a:lstStyle>
            <a:lvl1pPr>
              <a:defRPr/>
            </a:lvl1pPr>
          </a:lstStyle>
          <a:p>
            <a:endParaRPr lang="en-US"/>
          </a:p>
        </p:txBody>
      </p:sp>
      <p:sp>
        <p:nvSpPr>
          <p:cNvPr id="6" name="Rectangle 8"/>
          <p:cNvSpPr>
            <a:spLocks noGrp="1" noChangeArrowheads="1"/>
          </p:cNvSpPr>
          <p:nvPr>
            <p:ph type="sldNum" sz="quarter" idx="12"/>
          </p:nvPr>
        </p:nvSpPr>
        <p:spPr/>
        <p:txBody>
          <a:bodyPr/>
          <a:lstStyle>
            <a:lvl1pPr>
              <a:defRPr/>
            </a:lvl1pPr>
          </a:lstStyle>
          <a:p>
            <a:fld id="{686FABE6-736B-49C1-89B7-8AB4479D9781}" type="slidenum">
              <a:rPr lang="en-US"/>
              <a:pPr/>
              <a:t>‹#›</a:t>
            </a:fld>
            <a:endParaRPr lang="en-US"/>
          </a:p>
        </p:txBody>
      </p:sp>
    </p:spTree>
    <p:extLst>
      <p:ext uri="{BB962C8B-B14F-4D97-AF65-F5344CB8AC3E}">
        <p14:creationId xmlns:p14="http://schemas.microsoft.com/office/powerpoint/2010/main" val="3871010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AEFA8F3-28AE-1646-9DC7-034CD5878337}" type="slidenum">
              <a:rPr lang="en-US"/>
              <a:pPr>
                <a:defRPr/>
              </a:pPr>
              <a:t>‹#›</a:t>
            </a:fld>
            <a:endParaRPr lang="en-US"/>
          </a:p>
        </p:txBody>
      </p:sp>
    </p:spTree>
    <p:extLst>
      <p:ext uri="{BB962C8B-B14F-4D97-AF65-F5344CB8AC3E}">
        <p14:creationId xmlns:p14="http://schemas.microsoft.com/office/powerpoint/2010/main" val="291934433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p>
        </p:txBody>
      </p:sp>
      <p:sp>
        <p:nvSpPr>
          <p:cNvPr id="10" name="Rectangle 10"/>
          <p:cNvSpPr>
            <a:spLocks noGrp="1" noChangeArrowheads="1"/>
          </p:cNvSpPr>
          <p:nvPr>
            <p:ph type="ftr" sz="quarter" idx="11"/>
          </p:nvPr>
        </p:nvSpPr>
        <p:spPr/>
        <p:txBody>
          <a:bodyPr/>
          <a:lstStyle>
            <a:lvl1pPr>
              <a:defRPr/>
            </a:lvl1pPr>
          </a:lstStyle>
          <a:p>
            <a:pPr>
              <a:defRPr/>
            </a:pPr>
            <a:endParaRPr lang="en-US"/>
          </a:p>
        </p:txBody>
      </p:sp>
      <p:sp>
        <p:nvSpPr>
          <p:cNvPr id="11" name="Rectangle 11"/>
          <p:cNvSpPr>
            <a:spLocks noGrp="1" noChangeArrowheads="1"/>
          </p:cNvSpPr>
          <p:nvPr>
            <p:ph type="sldNum" sz="quarter" idx="12"/>
          </p:nvPr>
        </p:nvSpPr>
        <p:spPr/>
        <p:txBody>
          <a:bodyPr/>
          <a:lstStyle>
            <a:lvl1pPr>
              <a:defRPr/>
            </a:lvl1pPr>
          </a:lstStyle>
          <a:p>
            <a:pPr>
              <a:defRPr/>
            </a:pPr>
            <a:fld id="{521307F3-1278-6E48-8298-1C9FC309FE6B}" type="slidenum">
              <a:rPr lang="en-US"/>
              <a:pPr>
                <a:defRPr/>
              </a:pPr>
              <a:t>‹#›</a:t>
            </a:fld>
            <a:endParaRPr lang="en-US"/>
          </a:p>
        </p:txBody>
      </p:sp>
    </p:spTree>
    <p:extLst>
      <p:ext uri="{BB962C8B-B14F-4D97-AF65-F5344CB8AC3E}">
        <p14:creationId xmlns:p14="http://schemas.microsoft.com/office/powerpoint/2010/main" val="15931238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ABBE3EDD-20CF-D947-87D5-3D1F75801600}" type="slidenum">
              <a:rPr lang="en-US"/>
              <a:pPr>
                <a:defRPr/>
              </a:pPr>
              <a:t>‹#›</a:t>
            </a:fld>
            <a:endParaRPr lang="en-US"/>
          </a:p>
        </p:txBody>
      </p:sp>
    </p:spTree>
    <p:extLst>
      <p:ext uri="{BB962C8B-B14F-4D97-AF65-F5344CB8AC3E}">
        <p14:creationId xmlns:p14="http://schemas.microsoft.com/office/powerpoint/2010/main" val="20978575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887D2A9A-AAB1-284F-82ED-3C9D5B21C447}" type="slidenum">
              <a:rPr lang="en-US"/>
              <a:pPr>
                <a:defRPr/>
              </a:pPr>
              <a:t>‹#›</a:t>
            </a:fld>
            <a:endParaRPr lang="en-US"/>
          </a:p>
        </p:txBody>
      </p:sp>
    </p:spTree>
    <p:extLst>
      <p:ext uri="{BB962C8B-B14F-4D97-AF65-F5344CB8AC3E}">
        <p14:creationId xmlns:p14="http://schemas.microsoft.com/office/powerpoint/2010/main" val="175603319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A000F7B-73A5-2649-B5B9-73CFEE77B70B}" type="slidenum">
              <a:rPr lang="en-US"/>
              <a:pPr>
                <a:defRPr/>
              </a:pPr>
              <a:t>‹#›</a:t>
            </a:fld>
            <a:endParaRPr lang="en-US"/>
          </a:p>
        </p:txBody>
      </p:sp>
    </p:spTree>
    <p:extLst>
      <p:ext uri="{BB962C8B-B14F-4D97-AF65-F5344CB8AC3E}">
        <p14:creationId xmlns:p14="http://schemas.microsoft.com/office/powerpoint/2010/main" val="803753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4C7416DA-A73F-FE40-9461-7383BC9131C6}" type="slidenum">
              <a:rPr lang="en-US"/>
              <a:pPr>
                <a:defRPr/>
              </a:pPr>
              <a:t>‹#›</a:t>
            </a:fld>
            <a:endParaRPr lang="en-US"/>
          </a:p>
        </p:txBody>
      </p:sp>
    </p:spTree>
    <p:extLst>
      <p:ext uri="{BB962C8B-B14F-4D97-AF65-F5344CB8AC3E}">
        <p14:creationId xmlns:p14="http://schemas.microsoft.com/office/powerpoint/2010/main" val="189718500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5029B798-A178-6248-9E1C-5B7AAE136D4F}" type="slidenum">
              <a:rPr lang="en-US"/>
              <a:pPr>
                <a:defRPr/>
              </a:pPr>
              <a:t>‹#›</a:t>
            </a:fld>
            <a:endParaRPr lang="en-US"/>
          </a:p>
        </p:txBody>
      </p:sp>
    </p:spTree>
    <p:extLst>
      <p:ext uri="{BB962C8B-B14F-4D97-AF65-F5344CB8AC3E}">
        <p14:creationId xmlns:p14="http://schemas.microsoft.com/office/powerpoint/2010/main" val="294478678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33D0BE21-331D-E947-8A8F-DC3E65B5091A}" type="slidenum">
              <a:rPr lang="en-US"/>
              <a:pPr>
                <a:defRPr/>
              </a:pPr>
              <a:t>‹#›</a:t>
            </a:fld>
            <a:endParaRPr lang="en-US"/>
          </a:p>
        </p:txBody>
      </p:sp>
    </p:spTree>
    <p:extLst>
      <p:ext uri="{BB962C8B-B14F-4D97-AF65-F5344CB8AC3E}">
        <p14:creationId xmlns:p14="http://schemas.microsoft.com/office/powerpoint/2010/main" val="402818028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07D71CA7-F05F-364B-81D8-B79B1865D5E7}" type="slidenum">
              <a:rPr lang="en-US"/>
              <a:pPr>
                <a:defRPr/>
              </a:pPr>
              <a:t>‹#›</a:t>
            </a:fld>
            <a:endParaRPr lang="en-US"/>
          </a:p>
        </p:txBody>
      </p:sp>
    </p:spTree>
    <p:extLst>
      <p:ext uri="{BB962C8B-B14F-4D97-AF65-F5344CB8AC3E}">
        <p14:creationId xmlns:p14="http://schemas.microsoft.com/office/powerpoint/2010/main" val="22957730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98A679E-9294-4F41-BA42-FCF79D469944}" type="slidenum">
              <a:rPr lang="en-US"/>
              <a:pPr>
                <a:defRPr/>
              </a:pPr>
              <a:t>‹#›</a:t>
            </a:fld>
            <a:endParaRPr lang="en-US"/>
          </a:p>
        </p:txBody>
      </p:sp>
    </p:spTree>
    <p:extLst>
      <p:ext uri="{BB962C8B-B14F-4D97-AF65-F5344CB8AC3E}">
        <p14:creationId xmlns:p14="http://schemas.microsoft.com/office/powerpoint/2010/main" val="6894548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E15A147-8867-3F4F-9F2F-BD56CBC77501}" type="slidenum">
              <a:rPr lang="en-US"/>
              <a:pPr>
                <a:defRPr/>
              </a:pPr>
              <a:t>‹#›</a:t>
            </a:fld>
            <a:endParaRPr lang="en-US"/>
          </a:p>
        </p:txBody>
      </p:sp>
    </p:spTree>
    <p:extLst>
      <p:ext uri="{BB962C8B-B14F-4D97-AF65-F5344CB8AC3E}">
        <p14:creationId xmlns:p14="http://schemas.microsoft.com/office/powerpoint/2010/main" val="47923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F3B6C7A6-35B5-9F41-9BF7-4CFF71576464}" type="slidenum">
              <a:rPr lang="en-US"/>
              <a:pPr>
                <a:defRPr/>
              </a:pPr>
              <a:t>‹#›</a:t>
            </a:fld>
            <a:endParaRPr lang="en-US"/>
          </a:p>
        </p:txBody>
      </p:sp>
    </p:spTree>
    <p:extLst>
      <p:ext uri="{BB962C8B-B14F-4D97-AF65-F5344CB8AC3E}">
        <p14:creationId xmlns:p14="http://schemas.microsoft.com/office/powerpoint/2010/main" val="103070720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55F4B2D4-8A9D-0D4E-A76D-BD156E5B75CF}" type="slidenum">
              <a:rPr lang="en-US"/>
              <a:pPr>
                <a:defRPr/>
              </a:pPr>
              <a:t>‹#›</a:t>
            </a:fld>
            <a:endParaRPr lang="en-US"/>
          </a:p>
        </p:txBody>
      </p:sp>
    </p:spTree>
    <p:extLst>
      <p:ext uri="{BB962C8B-B14F-4D97-AF65-F5344CB8AC3E}">
        <p14:creationId xmlns:p14="http://schemas.microsoft.com/office/powerpoint/2010/main" val="103495504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210A807-D99F-6D46-B2CE-0A9304AD9078}" type="slidenum">
              <a:rPr lang="en-US"/>
              <a:pPr>
                <a:defRPr/>
              </a:pPr>
              <a:t>‹#›</a:t>
            </a:fld>
            <a:endParaRPr lang="en-US"/>
          </a:p>
        </p:txBody>
      </p:sp>
    </p:spTree>
    <p:extLst>
      <p:ext uri="{BB962C8B-B14F-4D97-AF65-F5344CB8AC3E}">
        <p14:creationId xmlns:p14="http://schemas.microsoft.com/office/powerpoint/2010/main" val="251962549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9"/>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
          <p:cNvSpPr>
            <a:spLocks noGrp="1" noChangeArrowheads="1"/>
          </p:cNvSpPr>
          <p:nvPr>
            <p:ph type="sldNum" sz="quarter" idx="12"/>
          </p:nvPr>
        </p:nvSpPr>
        <p:spPr/>
        <p:txBody>
          <a:bodyPr/>
          <a:lstStyle>
            <a:lvl1pPr eaLnBrk="0" hangingPunct="0">
              <a:defRPr>
                <a:latin typeface="Arial" charset="0"/>
              </a:defRPr>
            </a:lvl1pPr>
          </a:lstStyle>
          <a:p>
            <a:pPr>
              <a:defRPr/>
            </a:pPr>
            <a:fld id="{F014B6A4-2520-7E42-A674-213B8F88681D}" type="slidenum">
              <a:rPr lang="en-US"/>
              <a:pPr>
                <a:defRPr/>
              </a:pPr>
              <a:t>‹#›</a:t>
            </a:fld>
            <a:endParaRPr lang="en-US"/>
          </a:p>
        </p:txBody>
      </p:sp>
    </p:spTree>
    <p:extLst>
      <p:ext uri="{BB962C8B-B14F-4D97-AF65-F5344CB8AC3E}">
        <p14:creationId xmlns:p14="http://schemas.microsoft.com/office/powerpoint/2010/main" val="141538024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632267C2-3D10-DF4D-B529-DCE5C86AE2C9}" type="slidenum">
              <a:rPr lang="en-US"/>
              <a:pPr>
                <a:defRPr/>
              </a:pPr>
              <a:t>‹#›</a:t>
            </a:fld>
            <a:endParaRPr lang="en-US"/>
          </a:p>
        </p:txBody>
      </p:sp>
    </p:spTree>
    <p:extLst>
      <p:ext uri="{BB962C8B-B14F-4D97-AF65-F5344CB8AC3E}">
        <p14:creationId xmlns:p14="http://schemas.microsoft.com/office/powerpoint/2010/main" val="17501602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63F901-3D4F-B040-AFAF-3CE4F2BECC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29689301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8FFE3F-5029-5C4E-BFFE-D838C65AAB89}"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10482297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E15342-17D6-8449-A594-A976358C40EE}"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914215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21AFBD-7890-8742-87BB-00644D033D61}"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422380503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45C8100-820D-C74A-B82A-D19D9F9DAE24}"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3288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4E3EB36-DA58-324E-B353-82A32AE3171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29073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1FCBB58-4464-E747-9AC9-2CC82CE54C8B}" type="slidenum">
              <a:rPr lang="en-US"/>
              <a:pPr>
                <a:defRPr/>
              </a:pPr>
              <a:t>‹#›</a:t>
            </a:fld>
            <a:endParaRPr lang="en-US"/>
          </a:p>
        </p:txBody>
      </p:sp>
    </p:spTree>
    <p:extLst>
      <p:ext uri="{BB962C8B-B14F-4D97-AF65-F5344CB8AC3E}">
        <p14:creationId xmlns:p14="http://schemas.microsoft.com/office/powerpoint/2010/main" val="38621200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6B50DF5-F8A9-D14E-9963-0EF49E58519A}"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5667006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C25996-8E84-7C4D-A678-392B139FDBE2}"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28043745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99EACA-C00F-F440-8977-4955921FE2A0}"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139391987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zh-CN" alt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zh-CN" alt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95EE30-B445-2B4D-AC51-1746A24B55E6}"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20888881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515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07" charset="2"/>
              <a:buNone/>
              <a:defRPr/>
            </a:lvl1pPr>
          </a:lstStyle>
          <a:p>
            <a:r>
              <a:rPr lang="en-US"/>
              <a:t>Click to edit Master subtitle style</a:t>
            </a:r>
          </a:p>
        </p:txBody>
      </p:sp>
      <p:sp>
        <p:nvSpPr>
          <p:cNvPr id="516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endParaRPr lang="en-US" altLang="en-US"/>
          </a:p>
        </p:txBody>
      </p:sp>
      <p:sp>
        <p:nvSpPr>
          <p:cNvPr id="40" name="Rectangle 38"/>
          <p:cNvSpPr>
            <a:spLocks noGrp="1" noChangeArrowheads="1"/>
          </p:cNvSpPr>
          <p:nvPr>
            <p:ph type="ftr" sz="quarter" idx="11"/>
          </p:nvPr>
        </p:nvSpPr>
        <p:spPr/>
        <p:txBody>
          <a:bodyPr/>
          <a:lstStyle>
            <a:lvl1pPr>
              <a:defRPr/>
            </a:lvl1pPr>
          </a:lstStyle>
          <a:p>
            <a:endParaRPr lang="en-US" altLang="en-US"/>
          </a:p>
        </p:txBody>
      </p:sp>
      <p:sp>
        <p:nvSpPr>
          <p:cNvPr id="41" name="Rectangle 41"/>
          <p:cNvSpPr>
            <a:spLocks noGrp="1" noChangeArrowheads="1"/>
          </p:cNvSpPr>
          <p:nvPr>
            <p:ph type="sldNum" sz="quarter" idx="12"/>
          </p:nvPr>
        </p:nvSpPr>
        <p:spPr/>
        <p:txBody>
          <a:bodyPr/>
          <a:lstStyle>
            <a:lvl1pPr>
              <a:defRPr/>
            </a:lvl1pPr>
          </a:lstStyle>
          <a:p>
            <a:fld id="{F7F51B6F-7218-47D7-9ED5-10FBD201FA5F}" type="slidenum">
              <a:rPr lang="en-US" altLang="en-US"/>
              <a:pPr/>
              <a:t>‹#›</a:t>
            </a:fld>
            <a:endParaRPr lang="en-US" altLang="en-US"/>
          </a:p>
        </p:txBody>
      </p:sp>
    </p:spTree>
    <p:extLst>
      <p:ext uri="{BB962C8B-B14F-4D97-AF65-F5344CB8AC3E}">
        <p14:creationId xmlns:p14="http://schemas.microsoft.com/office/powerpoint/2010/main" val="8271410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D766DBF9-174C-429F-8D76-FA9A389D52D5}" type="slidenum">
              <a:rPr lang="en-US" altLang="en-US"/>
              <a:pPr/>
              <a:t>‹#›</a:t>
            </a:fld>
            <a:endParaRPr lang="en-US" altLang="en-US"/>
          </a:p>
        </p:txBody>
      </p:sp>
    </p:spTree>
    <p:extLst>
      <p:ext uri="{BB962C8B-B14F-4D97-AF65-F5344CB8AC3E}">
        <p14:creationId xmlns:p14="http://schemas.microsoft.com/office/powerpoint/2010/main" val="330682039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1E294B64-34ED-4706-9800-9EAA8A7F99BD}" type="slidenum">
              <a:rPr lang="en-US" altLang="en-US"/>
              <a:pPr/>
              <a:t>‹#›</a:t>
            </a:fld>
            <a:endParaRPr lang="en-US" altLang="en-US"/>
          </a:p>
        </p:txBody>
      </p:sp>
    </p:spTree>
    <p:extLst>
      <p:ext uri="{BB962C8B-B14F-4D97-AF65-F5344CB8AC3E}">
        <p14:creationId xmlns:p14="http://schemas.microsoft.com/office/powerpoint/2010/main" val="297783381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6B1EDE57-4318-4EFB-9ABA-C8634CFFAD01}" type="slidenum">
              <a:rPr lang="en-US" altLang="en-US"/>
              <a:pPr/>
              <a:t>‹#›</a:t>
            </a:fld>
            <a:endParaRPr lang="en-US" altLang="en-US"/>
          </a:p>
        </p:txBody>
      </p:sp>
    </p:spTree>
    <p:extLst>
      <p:ext uri="{BB962C8B-B14F-4D97-AF65-F5344CB8AC3E}">
        <p14:creationId xmlns:p14="http://schemas.microsoft.com/office/powerpoint/2010/main" val="17355087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9"/>
          <p:cNvSpPr>
            <a:spLocks noGrp="1" noChangeArrowheads="1"/>
          </p:cNvSpPr>
          <p:nvPr>
            <p:ph type="dt" sz="half" idx="10"/>
          </p:nvPr>
        </p:nvSpPr>
        <p:spPr>
          <a:ln/>
        </p:spPr>
        <p:txBody>
          <a:bodyPr/>
          <a:lstStyle>
            <a:lvl1pPr>
              <a:defRPr/>
            </a:lvl1pPr>
          </a:lstStyle>
          <a:p>
            <a:endParaRPr lang="en-US" altLang="en-US"/>
          </a:p>
        </p:txBody>
      </p:sp>
      <p:sp>
        <p:nvSpPr>
          <p:cNvPr id="8" name="Rectangle 40"/>
          <p:cNvSpPr>
            <a:spLocks noGrp="1" noChangeArrowheads="1"/>
          </p:cNvSpPr>
          <p:nvPr>
            <p:ph type="ftr" sz="quarter" idx="11"/>
          </p:nvPr>
        </p:nvSpPr>
        <p:spPr>
          <a:ln/>
        </p:spPr>
        <p:txBody>
          <a:bodyPr/>
          <a:lstStyle>
            <a:lvl1pPr>
              <a:defRPr/>
            </a:lvl1pPr>
          </a:lstStyle>
          <a:p>
            <a:endParaRPr lang="en-US" altLang="en-US"/>
          </a:p>
        </p:txBody>
      </p:sp>
      <p:sp>
        <p:nvSpPr>
          <p:cNvPr id="9" name="Rectangle 41"/>
          <p:cNvSpPr>
            <a:spLocks noGrp="1" noChangeArrowheads="1"/>
          </p:cNvSpPr>
          <p:nvPr>
            <p:ph type="sldNum" sz="quarter" idx="12"/>
          </p:nvPr>
        </p:nvSpPr>
        <p:spPr>
          <a:ln/>
        </p:spPr>
        <p:txBody>
          <a:bodyPr/>
          <a:lstStyle>
            <a:lvl1pPr>
              <a:defRPr/>
            </a:lvl1pPr>
          </a:lstStyle>
          <a:p>
            <a:fld id="{9167B18A-4D63-4307-AB78-28096B680611}" type="slidenum">
              <a:rPr lang="en-US" altLang="en-US"/>
              <a:pPr/>
              <a:t>‹#›</a:t>
            </a:fld>
            <a:endParaRPr lang="en-US" altLang="en-US"/>
          </a:p>
        </p:txBody>
      </p:sp>
    </p:spTree>
    <p:extLst>
      <p:ext uri="{BB962C8B-B14F-4D97-AF65-F5344CB8AC3E}">
        <p14:creationId xmlns:p14="http://schemas.microsoft.com/office/powerpoint/2010/main" val="29713516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9"/>
          <p:cNvSpPr>
            <a:spLocks noGrp="1" noChangeArrowheads="1"/>
          </p:cNvSpPr>
          <p:nvPr>
            <p:ph type="dt" sz="half" idx="10"/>
          </p:nvPr>
        </p:nvSpPr>
        <p:spPr>
          <a:ln/>
        </p:spPr>
        <p:txBody>
          <a:bodyPr/>
          <a:lstStyle>
            <a:lvl1pPr>
              <a:defRPr/>
            </a:lvl1pPr>
          </a:lstStyle>
          <a:p>
            <a:endParaRPr lang="en-US" altLang="en-US"/>
          </a:p>
        </p:txBody>
      </p:sp>
      <p:sp>
        <p:nvSpPr>
          <p:cNvPr id="4" name="Rectangle 40"/>
          <p:cNvSpPr>
            <a:spLocks noGrp="1" noChangeArrowheads="1"/>
          </p:cNvSpPr>
          <p:nvPr>
            <p:ph type="ftr" sz="quarter" idx="11"/>
          </p:nvPr>
        </p:nvSpPr>
        <p:spPr>
          <a:ln/>
        </p:spPr>
        <p:txBody>
          <a:bodyPr/>
          <a:lstStyle>
            <a:lvl1pPr>
              <a:defRPr/>
            </a:lvl1pPr>
          </a:lstStyle>
          <a:p>
            <a:endParaRPr lang="en-US" altLang="en-US"/>
          </a:p>
        </p:txBody>
      </p:sp>
      <p:sp>
        <p:nvSpPr>
          <p:cNvPr id="5" name="Rectangle 41"/>
          <p:cNvSpPr>
            <a:spLocks noGrp="1" noChangeArrowheads="1"/>
          </p:cNvSpPr>
          <p:nvPr>
            <p:ph type="sldNum" sz="quarter" idx="12"/>
          </p:nvPr>
        </p:nvSpPr>
        <p:spPr>
          <a:ln/>
        </p:spPr>
        <p:txBody>
          <a:bodyPr/>
          <a:lstStyle>
            <a:lvl1pPr>
              <a:defRPr/>
            </a:lvl1pPr>
          </a:lstStyle>
          <a:p>
            <a:fld id="{2E61D82D-991A-4E72-8EAB-4F4C2395939A}" type="slidenum">
              <a:rPr lang="en-US" altLang="en-US"/>
              <a:pPr/>
              <a:t>‹#›</a:t>
            </a:fld>
            <a:endParaRPr lang="en-US" altLang="en-US"/>
          </a:p>
        </p:txBody>
      </p:sp>
    </p:spTree>
    <p:extLst>
      <p:ext uri="{BB962C8B-B14F-4D97-AF65-F5344CB8AC3E}">
        <p14:creationId xmlns:p14="http://schemas.microsoft.com/office/powerpoint/2010/main" val="2424712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F4F0AA90-E9DD-2B45-89D1-2B2E8614C7D7}" type="slidenum">
              <a:rPr lang="en-US"/>
              <a:pPr>
                <a:defRPr/>
              </a:pPr>
              <a:t>‹#›</a:t>
            </a:fld>
            <a:endParaRPr lang="en-US"/>
          </a:p>
        </p:txBody>
      </p:sp>
    </p:spTree>
    <p:extLst>
      <p:ext uri="{BB962C8B-B14F-4D97-AF65-F5344CB8AC3E}">
        <p14:creationId xmlns:p14="http://schemas.microsoft.com/office/powerpoint/2010/main" val="228655235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endParaRPr lang="en-US" altLang="en-US"/>
          </a:p>
        </p:txBody>
      </p:sp>
      <p:sp>
        <p:nvSpPr>
          <p:cNvPr id="3" name="Rectangle 40"/>
          <p:cNvSpPr>
            <a:spLocks noGrp="1" noChangeArrowheads="1"/>
          </p:cNvSpPr>
          <p:nvPr>
            <p:ph type="ftr" sz="quarter" idx="11"/>
          </p:nvPr>
        </p:nvSpPr>
        <p:spPr>
          <a:ln/>
        </p:spPr>
        <p:txBody>
          <a:bodyPr/>
          <a:lstStyle>
            <a:lvl1pPr>
              <a:defRPr/>
            </a:lvl1pPr>
          </a:lstStyle>
          <a:p>
            <a:endParaRPr lang="en-US" altLang="en-US"/>
          </a:p>
        </p:txBody>
      </p:sp>
      <p:sp>
        <p:nvSpPr>
          <p:cNvPr id="4" name="Rectangle 41"/>
          <p:cNvSpPr>
            <a:spLocks noGrp="1" noChangeArrowheads="1"/>
          </p:cNvSpPr>
          <p:nvPr>
            <p:ph type="sldNum" sz="quarter" idx="12"/>
          </p:nvPr>
        </p:nvSpPr>
        <p:spPr>
          <a:ln/>
        </p:spPr>
        <p:txBody>
          <a:bodyPr/>
          <a:lstStyle>
            <a:lvl1pPr>
              <a:defRPr/>
            </a:lvl1pPr>
          </a:lstStyle>
          <a:p>
            <a:fld id="{B147C25A-FDE2-4548-A2C0-586C37252FBF}" type="slidenum">
              <a:rPr lang="en-US" altLang="en-US"/>
              <a:pPr/>
              <a:t>‹#›</a:t>
            </a:fld>
            <a:endParaRPr lang="en-US" altLang="en-US"/>
          </a:p>
        </p:txBody>
      </p:sp>
    </p:spTree>
    <p:extLst>
      <p:ext uri="{BB962C8B-B14F-4D97-AF65-F5344CB8AC3E}">
        <p14:creationId xmlns:p14="http://schemas.microsoft.com/office/powerpoint/2010/main" val="56270869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15978BB3-87E7-4E7E-8DBB-DB733E9A5B9B}" type="slidenum">
              <a:rPr lang="en-US" altLang="en-US"/>
              <a:pPr/>
              <a:t>‹#›</a:t>
            </a:fld>
            <a:endParaRPr lang="en-US" altLang="en-US"/>
          </a:p>
        </p:txBody>
      </p:sp>
    </p:spTree>
    <p:extLst>
      <p:ext uri="{BB962C8B-B14F-4D97-AF65-F5344CB8AC3E}">
        <p14:creationId xmlns:p14="http://schemas.microsoft.com/office/powerpoint/2010/main" val="400506082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B15966BF-157F-4AB1-8E65-BC32D0AE2EAC}" type="slidenum">
              <a:rPr lang="en-US" altLang="en-US"/>
              <a:pPr/>
              <a:t>‹#›</a:t>
            </a:fld>
            <a:endParaRPr lang="en-US" altLang="en-US"/>
          </a:p>
        </p:txBody>
      </p:sp>
    </p:spTree>
    <p:extLst>
      <p:ext uri="{BB962C8B-B14F-4D97-AF65-F5344CB8AC3E}">
        <p14:creationId xmlns:p14="http://schemas.microsoft.com/office/powerpoint/2010/main" val="214687471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35E91A6-0E90-4C28-ADDC-99147ECCEE16}" type="slidenum">
              <a:rPr lang="en-US" altLang="en-US"/>
              <a:pPr/>
              <a:t>‹#›</a:t>
            </a:fld>
            <a:endParaRPr lang="en-US" altLang="en-US"/>
          </a:p>
        </p:txBody>
      </p:sp>
    </p:spTree>
    <p:extLst>
      <p:ext uri="{BB962C8B-B14F-4D97-AF65-F5344CB8AC3E}">
        <p14:creationId xmlns:p14="http://schemas.microsoft.com/office/powerpoint/2010/main" val="420848442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9"/>
          <p:cNvSpPr>
            <a:spLocks noGrp="1" noChangeArrowheads="1"/>
          </p:cNvSpPr>
          <p:nvPr>
            <p:ph type="dt" sz="half" idx="10"/>
          </p:nvPr>
        </p:nvSpPr>
        <p:spPr>
          <a:ln/>
        </p:spPr>
        <p:txBody>
          <a:bodyPr/>
          <a:lstStyle>
            <a:lvl1pPr>
              <a:defRPr/>
            </a:lvl1pPr>
          </a:lstStyle>
          <a:p>
            <a:endParaRPr lang="en-US" altLang="en-US"/>
          </a:p>
        </p:txBody>
      </p:sp>
      <p:sp>
        <p:nvSpPr>
          <p:cNvPr id="5" name="Rectangle 40"/>
          <p:cNvSpPr>
            <a:spLocks noGrp="1" noChangeArrowheads="1"/>
          </p:cNvSpPr>
          <p:nvPr>
            <p:ph type="ftr" sz="quarter" idx="11"/>
          </p:nvPr>
        </p:nvSpPr>
        <p:spPr>
          <a:ln/>
        </p:spPr>
        <p:txBody>
          <a:bodyPr/>
          <a:lstStyle>
            <a:lvl1pPr>
              <a:defRPr/>
            </a:lvl1pPr>
          </a:lstStyle>
          <a:p>
            <a:endParaRPr lang="en-US" altLang="en-US"/>
          </a:p>
        </p:txBody>
      </p:sp>
      <p:sp>
        <p:nvSpPr>
          <p:cNvPr id="6" name="Rectangle 41"/>
          <p:cNvSpPr>
            <a:spLocks noGrp="1" noChangeArrowheads="1"/>
          </p:cNvSpPr>
          <p:nvPr>
            <p:ph type="sldNum" sz="quarter" idx="12"/>
          </p:nvPr>
        </p:nvSpPr>
        <p:spPr>
          <a:ln/>
        </p:spPr>
        <p:txBody>
          <a:bodyPr/>
          <a:lstStyle>
            <a:lvl1pPr>
              <a:defRPr/>
            </a:lvl1pPr>
          </a:lstStyle>
          <a:p>
            <a:fld id="{BDBB0F25-D0D9-4AC5-BF0D-004CC0D9AA78}" type="slidenum">
              <a:rPr lang="en-US" altLang="en-US"/>
              <a:pPr/>
              <a:t>‹#›</a:t>
            </a:fld>
            <a:endParaRPr lang="en-US" altLang="en-US"/>
          </a:p>
        </p:txBody>
      </p:sp>
    </p:spTree>
    <p:extLst>
      <p:ext uri="{BB962C8B-B14F-4D97-AF65-F5344CB8AC3E}">
        <p14:creationId xmlns:p14="http://schemas.microsoft.com/office/powerpoint/2010/main" val="29694679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9"/>
          <p:cNvSpPr>
            <a:spLocks noGrp="1" noChangeArrowheads="1"/>
          </p:cNvSpPr>
          <p:nvPr>
            <p:ph type="dt" sz="half" idx="10"/>
          </p:nvPr>
        </p:nvSpPr>
        <p:spPr>
          <a:ln/>
        </p:spPr>
        <p:txBody>
          <a:bodyPr/>
          <a:lstStyle>
            <a:lvl1pPr>
              <a:defRPr/>
            </a:lvl1pPr>
          </a:lstStyle>
          <a:p>
            <a:endParaRPr lang="en-US" altLang="en-US"/>
          </a:p>
        </p:txBody>
      </p:sp>
      <p:sp>
        <p:nvSpPr>
          <p:cNvPr id="7" name="Rectangle 40"/>
          <p:cNvSpPr>
            <a:spLocks noGrp="1" noChangeArrowheads="1"/>
          </p:cNvSpPr>
          <p:nvPr>
            <p:ph type="ftr" sz="quarter" idx="11"/>
          </p:nvPr>
        </p:nvSpPr>
        <p:spPr>
          <a:ln/>
        </p:spPr>
        <p:txBody>
          <a:bodyPr/>
          <a:lstStyle>
            <a:lvl1pPr>
              <a:defRPr/>
            </a:lvl1pPr>
          </a:lstStyle>
          <a:p>
            <a:endParaRPr lang="en-US" altLang="en-US"/>
          </a:p>
        </p:txBody>
      </p:sp>
      <p:sp>
        <p:nvSpPr>
          <p:cNvPr id="8" name="Rectangle 41"/>
          <p:cNvSpPr>
            <a:spLocks noGrp="1" noChangeArrowheads="1"/>
          </p:cNvSpPr>
          <p:nvPr>
            <p:ph type="sldNum" sz="quarter" idx="12"/>
          </p:nvPr>
        </p:nvSpPr>
        <p:spPr>
          <a:ln/>
        </p:spPr>
        <p:txBody>
          <a:bodyPr/>
          <a:lstStyle>
            <a:lvl1pPr>
              <a:defRPr/>
            </a:lvl1pPr>
          </a:lstStyle>
          <a:p>
            <a:fld id="{F1031DB5-ABB3-4E16-9C98-BC7F58D987DB}" type="slidenum">
              <a:rPr lang="en-US" altLang="en-US"/>
              <a:pPr/>
              <a:t>‹#›</a:t>
            </a:fld>
            <a:endParaRPr lang="en-US" altLang="en-US"/>
          </a:p>
        </p:txBody>
      </p:sp>
    </p:spTree>
    <p:extLst>
      <p:ext uri="{BB962C8B-B14F-4D97-AF65-F5344CB8AC3E}">
        <p14:creationId xmlns:p14="http://schemas.microsoft.com/office/powerpoint/2010/main" val="40845584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endParaRPr lang="en-US" altLang="en-US"/>
          </a:p>
        </p:txBody>
      </p:sp>
      <p:sp>
        <p:nvSpPr>
          <p:cNvPr id="6" name="Rectangle 40"/>
          <p:cNvSpPr>
            <a:spLocks noGrp="1" noChangeArrowheads="1"/>
          </p:cNvSpPr>
          <p:nvPr>
            <p:ph type="ftr" sz="quarter" idx="11"/>
          </p:nvPr>
        </p:nvSpPr>
        <p:spPr>
          <a:ln/>
        </p:spPr>
        <p:txBody>
          <a:bodyPr/>
          <a:lstStyle>
            <a:lvl1pPr>
              <a:defRPr/>
            </a:lvl1pPr>
          </a:lstStyle>
          <a:p>
            <a:endParaRPr lang="en-US" altLang="en-US"/>
          </a:p>
        </p:txBody>
      </p:sp>
      <p:sp>
        <p:nvSpPr>
          <p:cNvPr id="7" name="Rectangle 41"/>
          <p:cNvSpPr>
            <a:spLocks noGrp="1" noChangeArrowheads="1"/>
          </p:cNvSpPr>
          <p:nvPr>
            <p:ph type="sldNum" sz="quarter" idx="12"/>
          </p:nvPr>
        </p:nvSpPr>
        <p:spPr>
          <a:ln/>
        </p:spPr>
        <p:txBody>
          <a:bodyPr/>
          <a:lstStyle>
            <a:lvl1pPr>
              <a:defRPr/>
            </a:lvl1pPr>
          </a:lstStyle>
          <a:p>
            <a:fld id="{45BC5DD2-072B-4D11-9D4E-99DECF8CC1B6}" type="slidenum">
              <a:rPr lang="en-US" altLang="en-US"/>
              <a:pPr/>
              <a:t>‹#›</a:t>
            </a:fld>
            <a:endParaRPr lang="en-US" altLang="en-US"/>
          </a:p>
        </p:txBody>
      </p:sp>
    </p:spTree>
    <p:extLst>
      <p:ext uri="{BB962C8B-B14F-4D97-AF65-F5344CB8AC3E}">
        <p14:creationId xmlns:p14="http://schemas.microsoft.com/office/powerpoint/2010/main" val="360722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2212AF59-9D71-004E-9F21-50A220EB8B75}" type="slidenum">
              <a:rPr lang="en-US"/>
              <a:pPr>
                <a:defRPr/>
              </a:pPr>
              <a:t>‹#›</a:t>
            </a:fld>
            <a:endParaRPr lang="en-US"/>
          </a:p>
        </p:txBody>
      </p:sp>
    </p:spTree>
    <p:extLst>
      <p:ext uri="{BB962C8B-B14F-4D97-AF65-F5344CB8AC3E}">
        <p14:creationId xmlns:p14="http://schemas.microsoft.com/office/powerpoint/2010/main" val="1393641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0E5FD7DD-797E-9947-A35B-31E51FA4862E}" type="slidenum">
              <a:rPr lang="en-US"/>
              <a:pPr>
                <a:defRPr/>
              </a:pPr>
              <a:t>‹#›</a:t>
            </a:fld>
            <a:endParaRPr lang="en-US"/>
          </a:p>
        </p:txBody>
      </p:sp>
    </p:spTree>
    <p:extLst>
      <p:ext uri="{BB962C8B-B14F-4D97-AF65-F5344CB8AC3E}">
        <p14:creationId xmlns:p14="http://schemas.microsoft.com/office/powerpoint/2010/main" val="36158417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189062DC-2EF2-A247-86B0-146C2FBCEA8C}" type="slidenum">
              <a:rPr lang="en-US"/>
              <a:pPr>
                <a:defRPr/>
              </a:pPr>
              <a:t>‹#›</a:t>
            </a:fld>
            <a:endParaRPr lang="en-US"/>
          </a:p>
        </p:txBody>
      </p:sp>
    </p:spTree>
    <p:extLst>
      <p:ext uri="{BB962C8B-B14F-4D97-AF65-F5344CB8AC3E}">
        <p14:creationId xmlns:p14="http://schemas.microsoft.com/office/powerpoint/2010/main" val="10869808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03A718E-8254-5C4B-B6B1-D460CF186906}" type="slidenum">
              <a:rPr lang="en-US"/>
              <a:pPr>
                <a:defRPr/>
              </a:pPr>
              <a:t>‹#›</a:t>
            </a:fld>
            <a:endParaRPr lang="en-US"/>
          </a:p>
        </p:txBody>
      </p:sp>
    </p:spTree>
    <p:extLst>
      <p:ext uri="{BB962C8B-B14F-4D97-AF65-F5344CB8AC3E}">
        <p14:creationId xmlns:p14="http://schemas.microsoft.com/office/powerpoint/2010/main" val="25452453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D0C5E92B-E506-1D47-B169-17C9D5B2CE35}" type="slidenum">
              <a:rPr lang="en-US"/>
              <a:pPr>
                <a:defRPr/>
              </a:pPr>
              <a:t>‹#›</a:t>
            </a:fld>
            <a:endParaRPr lang="en-US"/>
          </a:p>
        </p:txBody>
      </p:sp>
    </p:spTree>
    <p:extLst>
      <p:ext uri="{BB962C8B-B14F-4D97-AF65-F5344CB8AC3E}">
        <p14:creationId xmlns:p14="http://schemas.microsoft.com/office/powerpoint/2010/main" val="2378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FE4548A-B15C-5E42-83B7-E5E91DB70C23}" type="slidenum">
              <a:rPr lang="en-US"/>
              <a:pPr>
                <a:defRPr/>
              </a:pPr>
              <a:t>‹#›</a:t>
            </a:fld>
            <a:endParaRPr lang="en-US"/>
          </a:p>
        </p:txBody>
      </p:sp>
    </p:spTree>
    <p:extLst>
      <p:ext uri="{BB962C8B-B14F-4D97-AF65-F5344CB8AC3E}">
        <p14:creationId xmlns:p14="http://schemas.microsoft.com/office/powerpoint/2010/main" val="3383188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685C77B4-0241-384C-B53D-8699ACA72247}" type="slidenum">
              <a:rPr lang="en-US"/>
              <a:pPr>
                <a:defRPr/>
              </a:pPr>
              <a:t>‹#›</a:t>
            </a:fld>
            <a:endParaRPr lang="en-US"/>
          </a:p>
        </p:txBody>
      </p:sp>
    </p:spTree>
    <p:extLst>
      <p:ext uri="{BB962C8B-B14F-4D97-AF65-F5344CB8AC3E}">
        <p14:creationId xmlns:p14="http://schemas.microsoft.com/office/powerpoint/2010/main" val="34307316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772729F-6C52-B848-9D18-9012D9A121B0}" type="slidenum">
              <a:rPr lang="en-US"/>
              <a:pPr>
                <a:defRPr/>
              </a:pPr>
              <a:t>‹#›</a:t>
            </a:fld>
            <a:endParaRPr lang="en-US"/>
          </a:p>
        </p:txBody>
      </p:sp>
    </p:spTree>
    <p:extLst>
      <p:ext uri="{BB962C8B-B14F-4D97-AF65-F5344CB8AC3E}">
        <p14:creationId xmlns:p14="http://schemas.microsoft.com/office/powerpoint/2010/main" val="6078657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035050" y="1552575"/>
            <a:ext cx="10179050" cy="5305425"/>
            <a:chOff x="-652" y="978"/>
            <a:chExt cx="6412" cy="3342"/>
          </a:xfrm>
        </p:grpSpPr>
        <p:sp>
          <p:nvSpPr>
            <p:cNvPr id="5" name="Freeform 3"/>
            <p:cNvSpPr>
              <a:spLocks/>
            </p:cNvSpPr>
            <p:nvPr/>
          </p:nvSpPr>
          <p:spPr bwMode="auto">
            <a:xfrm>
              <a:off x="2061" y="1707"/>
              <a:ext cx="3699" cy="2613"/>
            </a:xfrm>
            <a:custGeom>
              <a:avLst/>
              <a:gdLst/>
              <a:ahLst/>
              <a:cxnLst>
                <a:cxn ang="0">
                  <a:pos x="1523" y="2611"/>
                </a:cxn>
                <a:cxn ang="0">
                  <a:pos x="3698" y="2612"/>
                </a:cxn>
                <a:cxn ang="0">
                  <a:pos x="3698" y="2228"/>
                </a:cxn>
                <a:cxn ang="0">
                  <a:pos x="0" y="0"/>
                </a:cxn>
                <a:cxn ang="0">
                  <a:pos x="160" y="118"/>
                </a:cxn>
                <a:cxn ang="0">
                  <a:pos x="292" y="219"/>
                </a:cxn>
                <a:cxn ang="0">
                  <a:pos x="441" y="347"/>
                </a:cxn>
                <a:cxn ang="0">
                  <a:pos x="585" y="482"/>
                </a:cxn>
                <a:cxn ang="0">
                  <a:pos x="796" y="711"/>
                </a:cxn>
                <a:cxn ang="0">
                  <a:pos x="983" y="955"/>
                </a:cxn>
                <a:cxn ang="0">
                  <a:pos x="1119" y="1168"/>
                </a:cxn>
                <a:cxn ang="0">
                  <a:pos x="1238" y="1388"/>
                </a:cxn>
                <a:cxn ang="0">
                  <a:pos x="1331" y="1608"/>
                </a:cxn>
                <a:cxn ang="0">
                  <a:pos x="1400" y="1809"/>
                </a:cxn>
                <a:cxn ang="0">
                  <a:pos x="1447" y="1979"/>
                </a:cxn>
                <a:cxn ang="0">
                  <a:pos x="1490" y="2190"/>
                </a:cxn>
                <a:cxn ang="0">
                  <a:pos x="1511" y="2374"/>
                </a:cxn>
                <a:cxn ang="0">
                  <a:pos x="1523" y="2611"/>
                </a:cxn>
              </a:cxnLst>
              <a:rect l="0" t="0" r="r" b="b"/>
              <a:pathLst>
                <a:path w="3699" h="2613">
                  <a:moveTo>
                    <a:pt x="1523" y="2611"/>
                  </a:moveTo>
                  <a:lnTo>
                    <a:pt x="3698" y="2612"/>
                  </a:lnTo>
                  <a:lnTo>
                    <a:pt x="3698" y="2228"/>
                  </a:lnTo>
                  <a:lnTo>
                    <a:pt x="0" y="0"/>
                  </a:lnTo>
                  <a:lnTo>
                    <a:pt x="160" y="118"/>
                  </a:lnTo>
                  <a:lnTo>
                    <a:pt x="292" y="219"/>
                  </a:lnTo>
                  <a:lnTo>
                    <a:pt x="441" y="347"/>
                  </a:lnTo>
                  <a:lnTo>
                    <a:pt x="585" y="482"/>
                  </a:lnTo>
                  <a:lnTo>
                    <a:pt x="796" y="711"/>
                  </a:lnTo>
                  <a:lnTo>
                    <a:pt x="983" y="955"/>
                  </a:lnTo>
                  <a:lnTo>
                    <a:pt x="1119" y="1168"/>
                  </a:lnTo>
                  <a:lnTo>
                    <a:pt x="1238" y="1388"/>
                  </a:lnTo>
                  <a:lnTo>
                    <a:pt x="1331" y="1608"/>
                  </a:lnTo>
                  <a:lnTo>
                    <a:pt x="1400" y="1809"/>
                  </a:lnTo>
                  <a:lnTo>
                    <a:pt x="1447" y="1979"/>
                  </a:lnTo>
                  <a:lnTo>
                    <a:pt x="1490" y="2190"/>
                  </a:lnTo>
                  <a:lnTo>
                    <a:pt x="1511" y="2374"/>
                  </a:lnTo>
                  <a:lnTo>
                    <a:pt x="1523" y="2611"/>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6" name="Arc 4"/>
            <p:cNvSpPr>
              <a:spLocks/>
            </p:cNvSpPr>
            <p:nvPr/>
          </p:nvSpPr>
          <p:spPr bwMode="auto">
            <a:xfrm>
              <a:off x="-652" y="978"/>
              <a:ext cx="4237" cy="3342"/>
            </a:xfrm>
            <a:custGeom>
              <a:avLst/>
              <a:gdLst>
                <a:gd name="T0" fmla="*/ 0 w 21600"/>
                <a:gd name="T1" fmla="*/ 0 h 21231"/>
                <a:gd name="T2" fmla="*/ 0 w 21600"/>
                <a:gd name="T3" fmla="*/ 0 h 21231"/>
                <a:gd name="T4" fmla="*/ 0 w 21600"/>
                <a:gd name="T5" fmla="*/ 0 h 21231"/>
                <a:gd name="T6" fmla="*/ 0 60000 65536"/>
                <a:gd name="T7" fmla="*/ 0 60000 65536"/>
                <a:gd name="T8" fmla="*/ 0 60000 65536"/>
              </a:gdLst>
              <a:ahLst/>
              <a:cxnLst>
                <a:cxn ang="T6">
                  <a:pos x="T0" y="T1"/>
                </a:cxn>
                <a:cxn ang="T7">
                  <a:pos x="T2" y="T3"/>
                </a:cxn>
                <a:cxn ang="T8">
                  <a:pos x="T4" y="T5"/>
                </a:cxn>
              </a:cxnLst>
              <a:rect l="0" t="0" r="r" b="b"/>
              <a:pathLst>
                <a:path w="21600" h="21231" fill="none" extrusionOk="0">
                  <a:moveTo>
                    <a:pt x="3976" y="0"/>
                  </a:moveTo>
                  <a:cubicBezTo>
                    <a:pt x="14194" y="1914"/>
                    <a:pt x="21600" y="10835"/>
                    <a:pt x="21600" y="21231"/>
                  </a:cubicBezTo>
                </a:path>
                <a:path w="21600" h="21231" stroke="0" extrusionOk="0">
                  <a:moveTo>
                    <a:pt x="3976" y="0"/>
                  </a:moveTo>
                  <a:cubicBezTo>
                    <a:pt x="14194" y="1914"/>
                    <a:pt x="21600" y="10835"/>
                    <a:pt x="21600" y="21231"/>
                  </a:cubicBezTo>
                  <a:lnTo>
                    <a:pt x="0" y="21231"/>
                  </a:lnTo>
                  <a:lnTo>
                    <a:pt x="3976" y="0"/>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7173" name="Rectangle 5"/>
          <p:cNvSpPr>
            <a:spLocks noGrp="1" noChangeArrowheads="1"/>
          </p:cNvSpPr>
          <p:nvPr>
            <p:ph type="ctrTitle" sz="quarter"/>
          </p:nvPr>
        </p:nvSpPr>
        <p:spPr>
          <a:xfrm>
            <a:off x="1293813" y="762000"/>
            <a:ext cx="7772400" cy="1143000"/>
          </a:xfrm>
        </p:spPr>
        <p:txBody>
          <a:bodyPr anchor="b"/>
          <a:lstStyle>
            <a:lvl1pPr>
              <a:defRPr/>
            </a:lvl1pPr>
          </a:lstStyle>
          <a:p>
            <a:r>
              <a:rPr lang="en-US"/>
              <a:t>Click to edit Master title style</a:t>
            </a:r>
          </a:p>
        </p:txBody>
      </p:sp>
      <p:sp>
        <p:nvSpPr>
          <p:cNvPr id="7174" name="Rectangle 6"/>
          <p:cNvSpPr>
            <a:spLocks noGrp="1" noChangeArrowheads="1"/>
          </p:cNvSpPr>
          <p:nvPr>
            <p:ph type="subTitle" sz="quarter" idx="1"/>
          </p:nvPr>
        </p:nvSpPr>
        <p:spPr>
          <a:xfrm>
            <a:off x="685800" y="3429000"/>
            <a:ext cx="6400800" cy="1752600"/>
          </a:xfrm>
        </p:spPr>
        <p:txBody>
          <a:bodyPr lIns="92075" tIns="46038" rIns="92075" bIns="46038" anchor="ctr"/>
          <a:lstStyle>
            <a:lvl1pPr marL="0" indent="0" algn="ctr">
              <a:buFont typeface="Wingdings" pitchFamily="-108" charset="2"/>
              <a:buNone/>
              <a:defRPr/>
            </a:lvl1pPr>
          </a:lstStyle>
          <a:p>
            <a:r>
              <a:rPr lang="en-US"/>
              <a:t>Click to edit Master subtitle style</a:t>
            </a:r>
          </a:p>
        </p:txBody>
      </p:sp>
      <p:sp>
        <p:nvSpPr>
          <p:cNvPr id="7" name="Rectangle 7"/>
          <p:cNvSpPr>
            <a:spLocks noGrp="1" noChangeArrowheads="1"/>
          </p:cNvSpPr>
          <p:nvPr>
            <p:ph type="dt" sz="quarter" idx="10"/>
          </p:nvPr>
        </p:nvSpPr>
        <p:spPr/>
        <p:txBody>
          <a:bodyPr/>
          <a:lstStyle>
            <a:lvl1pPr>
              <a:defRPr/>
            </a:lvl1pPr>
          </a:lstStyle>
          <a:p>
            <a:pPr>
              <a:defRPr/>
            </a:pPr>
            <a:endParaRPr lang="en-US"/>
          </a:p>
        </p:txBody>
      </p:sp>
      <p:sp>
        <p:nvSpPr>
          <p:cNvPr id="8" name="Rectangle 8"/>
          <p:cNvSpPr>
            <a:spLocks noGrp="1" noChangeArrowheads="1"/>
          </p:cNvSpPr>
          <p:nvPr>
            <p:ph type="ftr" sz="quarter" idx="11"/>
          </p:nvPr>
        </p:nvSpPr>
        <p:spPr/>
        <p:txBody>
          <a:bodyPr/>
          <a:lstStyle>
            <a:lvl1pPr>
              <a:defRPr/>
            </a:lvl1pPr>
          </a:lstStyle>
          <a:p>
            <a:pPr>
              <a:defRPr/>
            </a:pPr>
            <a:endParaRPr lang="en-US"/>
          </a:p>
        </p:txBody>
      </p:sp>
      <p:sp>
        <p:nvSpPr>
          <p:cNvPr id="9" name="Rectangle 9"/>
          <p:cNvSpPr>
            <a:spLocks noGrp="1" noChangeArrowheads="1"/>
          </p:cNvSpPr>
          <p:nvPr>
            <p:ph type="sldNum" sz="quarter" idx="12"/>
          </p:nvPr>
        </p:nvSpPr>
        <p:spPr/>
        <p:txBody>
          <a:bodyPr/>
          <a:lstStyle>
            <a:lvl1pPr>
              <a:defRPr/>
            </a:lvl1pPr>
          </a:lstStyle>
          <a:p>
            <a:pPr>
              <a:defRPr/>
            </a:pPr>
            <a:fld id="{4A2202C4-696D-C440-A10D-BE2C57D12545}" type="slidenum">
              <a:rPr lang="en-US"/>
              <a:pPr>
                <a:defRPr/>
              </a:pPr>
              <a:t>‹#›</a:t>
            </a:fld>
            <a:endParaRPr lang="en-US"/>
          </a:p>
        </p:txBody>
      </p:sp>
    </p:spTree>
    <p:extLst>
      <p:ext uri="{BB962C8B-B14F-4D97-AF65-F5344CB8AC3E}">
        <p14:creationId xmlns:p14="http://schemas.microsoft.com/office/powerpoint/2010/main" val="18760169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E68DDC1-BBF6-484B-B205-9B4F58C9D43E}" type="slidenum">
              <a:rPr lang="en-US"/>
              <a:pPr>
                <a:defRPr/>
              </a:pPr>
              <a:t>‹#›</a:t>
            </a:fld>
            <a:endParaRPr lang="en-US"/>
          </a:p>
        </p:txBody>
      </p:sp>
    </p:spTree>
    <p:extLst>
      <p:ext uri="{BB962C8B-B14F-4D97-AF65-F5344CB8AC3E}">
        <p14:creationId xmlns:p14="http://schemas.microsoft.com/office/powerpoint/2010/main" val="1789784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B731599-222D-7143-BBB2-D3B8BFE843F5}" type="slidenum">
              <a:rPr lang="en-US"/>
              <a:pPr>
                <a:defRPr/>
              </a:pPr>
              <a:t>‹#›</a:t>
            </a:fld>
            <a:endParaRPr lang="en-US"/>
          </a:p>
        </p:txBody>
      </p:sp>
    </p:spTree>
    <p:extLst>
      <p:ext uri="{BB962C8B-B14F-4D97-AF65-F5344CB8AC3E}">
        <p14:creationId xmlns:p14="http://schemas.microsoft.com/office/powerpoint/2010/main" val="3545933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172CA69-FFBB-104C-B2AF-9DC6FE14C6E8}" type="slidenum">
              <a:rPr lang="en-US"/>
              <a:pPr>
                <a:defRPr/>
              </a:pPr>
              <a:t>‹#›</a:t>
            </a:fld>
            <a:endParaRPr lang="en-US"/>
          </a:p>
        </p:txBody>
      </p:sp>
    </p:spTree>
    <p:extLst>
      <p:ext uri="{BB962C8B-B14F-4D97-AF65-F5344CB8AC3E}">
        <p14:creationId xmlns:p14="http://schemas.microsoft.com/office/powerpoint/2010/main" val="2205836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6E7FF87-8E18-A244-A967-01B17AE37633}" type="slidenum">
              <a:rPr lang="en-US"/>
              <a:pPr>
                <a:defRPr/>
              </a:pPr>
              <a:t>‹#›</a:t>
            </a:fld>
            <a:endParaRPr lang="en-US"/>
          </a:p>
        </p:txBody>
      </p:sp>
    </p:spTree>
    <p:extLst>
      <p:ext uri="{BB962C8B-B14F-4D97-AF65-F5344CB8AC3E}">
        <p14:creationId xmlns:p14="http://schemas.microsoft.com/office/powerpoint/2010/main" val="18273160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400CD7-C334-1744-B11C-5C9BECAB6B0A}" type="slidenum">
              <a:rPr lang="en-US"/>
              <a:pPr>
                <a:defRPr/>
              </a:pPr>
              <a:t>‹#›</a:t>
            </a:fld>
            <a:endParaRPr lang="en-US"/>
          </a:p>
        </p:txBody>
      </p:sp>
    </p:spTree>
    <p:extLst>
      <p:ext uri="{BB962C8B-B14F-4D97-AF65-F5344CB8AC3E}">
        <p14:creationId xmlns:p14="http://schemas.microsoft.com/office/powerpoint/2010/main" val="36562817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74B88DCA-9916-244B-9364-D3E31FFD2F6C}" type="slidenum">
              <a:rPr lang="en-US"/>
              <a:pPr>
                <a:defRPr/>
              </a:pPr>
              <a:t>‹#›</a:t>
            </a:fld>
            <a:endParaRPr lang="en-US"/>
          </a:p>
        </p:txBody>
      </p:sp>
    </p:spTree>
    <p:extLst>
      <p:ext uri="{BB962C8B-B14F-4D97-AF65-F5344CB8AC3E}">
        <p14:creationId xmlns:p14="http://schemas.microsoft.com/office/powerpoint/2010/main" val="5059181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8C1D1BB1-A3D3-F749-A5F1-B48F20A6C67E}" type="slidenum">
              <a:rPr lang="en-US"/>
              <a:pPr>
                <a:defRPr/>
              </a:pPr>
              <a:t>‹#›</a:t>
            </a:fld>
            <a:endParaRPr lang="en-US"/>
          </a:p>
        </p:txBody>
      </p:sp>
    </p:spTree>
    <p:extLst>
      <p:ext uri="{BB962C8B-B14F-4D97-AF65-F5344CB8AC3E}">
        <p14:creationId xmlns:p14="http://schemas.microsoft.com/office/powerpoint/2010/main" val="6834548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485BF1A9-DA3B-BB46-BBD1-DEA694AB9FA9}" type="slidenum">
              <a:rPr lang="en-US"/>
              <a:pPr>
                <a:defRPr/>
              </a:pPr>
              <a:t>‹#›</a:t>
            </a:fld>
            <a:endParaRPr lang="en-US"/>
          </a:p>
        </p:txBody>
      </p:sp>
    </p:spTree>
    <p:extLst>
      <p:ext uri="{BB962C8B-B14F-4D97-AF65-F5344CB8AC3E}">
        <p14:creationId xmlns:p14="http://schemas.microsoft.com/office/powerpoint/2010/main" val="16239599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A68B17DB-0FC1-AB43-B033-98D1DDE6D9CC}" type="slidenum">
              <a:rPr lang="en-US"/>
              <a:pPr>
                <a:defRPr/>
              </a:pPr>
              <a:t>‹#›</a:t>
            </a:fld>
            <a:endParaRPr lang="en-US"/>
          </a:p>
        </p:txBody>
      </p:sp>
    </p:spTree>
    <p:extLst>
      <p:ext uri="{BB962C8B-B14F-4D97-AF65-F5344CB8AC3E}">
        <p14:creationId xmlns:p14="http://schemas.microsoft.com/office/powerpoint/2010/main" val="35605234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E5A8E131-640B-5149-B8A2-5F0E9E5328F1}" type="slidenum">
              <a:rPr lang="en-US"/>
              <a:pPr>
                <a:defRPr/>
              </a:pPr>
              <a:t>‹#›</a:t>
            </a:fld>
            <a:endParaRPr lang="en-US"/>
          </a:p>
        </p:txBody>
      </p:sp>
    </p:spTree>
    <p:extLst>
      <p:ext uri="{BB962C8B-B14F-4D97-AF65-F5344CB8AC3E}">
        <p14:creationId xmlns:p14="http://schemas.microsoft.com/office/powerpoint/2010/main" val="15931982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7243966-9AFE-F248-9E76-CBA1D7DCCE6C}" type="slidenum">
              <a:rPr lang="en-US"/>
              <a:pPr>
                <a:defRPr/>
              </a:pPr>
              <a:t>‹#›</a:t>
            </a:fld>
            <a:endParaRPr lang="en-US"/>
          </a:p>
        </p:txBody>
      </p:sp>
    </p:spTree>
    <p:extLst>
      <p:ext uri="{BB962C8B-B14F-4D97-AF65-F5344CB8AC3E}">
        <p14:creationId xmlns:p14="http://schemas.microsoft.com/office/powerpoint/2010/main" val="416182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dt" sz="half" idx="10"/>
          </p:nvPr>
        </p:nvSpPr>
        <p:spPr>
          <a:ln/>
        </p:spPr>
        <p:txBody>
          <a:bodyPr/>
          <a:lstStyle>
            <a:lvl1pPr>
              <a:defRPr/>
            </a:lvl1pPr>
          </a:lstStyle>
          <a:p>
            <a:pPr>
              <a:defRPr/>
            </a:pPr>
            <a:endParaRPr lang="en-US"/>
          </a:p>
        </p:txBody>
      </p:sp>
      <p:sp>
        <p:nvSpPr>
          <p:cNvPr id="7" name="Rectangle 7"/>
          <p:cNvSpPr>
            <a:spLocks noGrp="1" noChangeArrowheads="1"/>
          </p:cNvSpPr>
          <p:nvPr>
            <p:ph type="ftr" sz="quarter" idx="11"/>
          </p:nvPr>
        </p:nvSpPr>
        <p:spPr>
          <a:ln/>
        </p:spPr>
        <p:txBody>
          <a:bodyPr/>
          <a:lstStyle>
            <a:lvl1pPr>
              <a:defRPr/>
            </a:lvl1pPr>
          </a:lstStyle>
          <a:p>
            <a:pPr>
              <a:defRPr/>
            </a:pPr>
            <a:endParaRPr lang="en-US"/>
          </a:p>
        </p:txBody>
      </p:sp>
      <p:sp>
        <p:nvSpPr>
          <p:cNvPr id="8" name="Rectangle 8"/>
          <p:cNvSpPr>
            <a:spLocks noGrp="1" noChangeArrowheads="1"/>
          </p:cNvSpPr>
          <p:nvPr>
            <p:ph type="sldNum" sz="quarter" idx="12"/>
          </p:nvPr>
        </p:nvSpPr>
        <p:spPr>
          <a:ln/>
        </p:spPr>
        <p:txBody>
          <a:bodyPr/>
          <a:lstStyle>
            <a:lvl1pPr>
              <a:defRPr/>
            </a:lvl1pPr>
          </a:lstStyle>
          <a:p>
            <a:pPr>
              <a:defRPr/>
            </a:pPr>
            <a:fld id="{D240CA81-7600-1944-B483-0D8EEB17FAD3}" type="slidenum">
              <a:rPr lang="en-US"/>
              <a:pPr>
                <a:defRPr/>
              </a:pPr>
              <a:t>‹#›</a:t>
            </a:fld>
            <a:endParaRPr lang="en-US"/>
          </a:p>
        </p:txBody>
      </p:sp>
    </p:spTree>
    <p:extLst>
      <p:ext uri="{BB962C8B-B14F-4D97-AF65-F5344CB8AC3E}">
        <p14:creationId xmlns:p14="http://schemas.microsoft.com/office/powerpoint/2010/main" val="4662651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284BAACF-89BC-254D-979A-2C231001BF7D}" type="slidenum">
              <a:rPr lang="en-GB"/>
              <a:pPr>
                <a:defRPr/>
              </a:pPr>
              <a:t>‹#›</a:t>
            </a:fld>
            <a:endParaRPr lang="en-GB"/>
          </a:p>
        </p:txBody>
      </p:sp>
    </p:spTree>
    <p:extLst>
      <p:ext uri="{BB962C8B-B14F-4D97-AF65-F5344CB8AC3E}">
        <p14:creationId xmlns:p14="http://schemas.microsoft.com/office/powerpoint/2010/main" val="3730282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20721F4-4ED4-F94E-9754-8C24C8D799CE}" type="slidenum">
              <a:rPr lang="en-US"/>
              <a:pPr>
                <a:defRPr/>
              </a:pPr>
              <a:t>‹#›</a:t>
            </a:fld>
            <a:endParaRPr lang="en-US"/>
          </a:p>
        </p:txBody>
      </p:sp>
    </p:spTree>
    <p:extLst>
      <p:ext uri="{BB962C8B-B14F-4D97-AF65-F5344CB8AC3E}">
        <p14:creationId xmlns:p14="http://schemas.microsoft.com/office/powerpoint/2010/main" val="30400106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sz="1800">
                <a:ea typeface="+mn-ea"/>
                <a:cs typeface="+mn-cs"/>
              </a:defRPr>
            </a:lvl1pPr>
          </a:lstStyle>
          <a:p>
            <a:pPr>
              <a:defRPr/>
            </a:pPr>
            <a:endParaRPr lang="en-US"/>
          </a:p>
        </p:txBody>
      </p:sp>
      <p:sp>
        <p:nvSpPr>
          <p:cNvPr id="4" name="Rectangle 5"/>
          <p:cNvSpPr>
            <a:spLocks noGrp="1" noChangeArrowheads="1"/>
          </p:cNvSpPr>
          <p:nvPr>
            <p:ph type="ftr" sz="quarter" idx="11"/>
          </p:nvPr>
        </p:nvSpPr>
        <p:spPr/>
        <p:txBody>
          <a:bodyPr/>
          <a:lstStyle>
            <a:lvl1pPr>
              <a:defRPr sz="1800">
                <a:ea typeface="+mn-ea"/>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lgn="l">
              <a:defRPr sz="1800">
                <a:cs typeface="ＭＳ Ｐゴシック" charset="0"/>
              </a:defRPr>
            </a:lvl1pPr>
          </a:lstStyle>
          <a:p>
            <a:pPr>
              <a:defRPr/>
            </a:pPr>
            <a:fld id="{0D426F4B-D289-FE4F-B701-A626156177C8}" type="slidenum">
              <a:rPr lang="en-US"/>
              <a:pPr>
                <a:defRPr/>
              </a:pPr>
              <a:t>‹#›</a:t>
            </a:fld>
            <a:endParaRPr lang="en-US"/>
          </a:p>
        </p:txBody>
      </p:sp>
    </p:spTree>
    <p:extLst>
      <p:ext uri="{BB962C8B-B14F-4D97-AF65-F5344CB8AC3E}">
        <p14:creationId xmlns:p14="http://schemas.microsoft.com/office/powerpoint/2010/main" val="258726493"/>
      </p:ext>
    </p:extLst>
  </p:cSld>
  <p:clrMapOvr>
    <a:masterClrMapping/>
  </p:clrMapOvr>
  <p:transition xmlns:p14="http://schemas.microsoft.com/office/powerpoint/2010/main" spd="med">
    <p:randomBar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092941993"/>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6" name="Arc 4"/>
            <p:cNvSpPr>
              <a:spLocks/>
            </p:cNvSpPr>
            <p:nvPr/>
          </p:nvSpPr>
          <p:spPr bwMode="invGray">
            <a:xfrm>
              <a:off x="3548" y="1593"/>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7" name="Arc 5"/>
            <p:cNvSpPr>
              <a:spLocks/>
            </p:cNvSpPr>
            <p:nvPr/>
          </p:nvSpPr>
          <p:spPr bwMode="invGray">
            <a:xfrm>
              <a:off x="3521" y="1732"/>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pPr lvl="0"/>
            <a:r>
              <a:rPr lang="en-US" noProof="0" smtClean="0"/>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pPr lvl="0"/>
            <a:r>
              <a:rPr lang="en-US" noProof="0" smtClean="0"/>
              <a:t>Click to edit Master subtitle style</a:t>
            </a:r>
          </a:p>
        </p:txBody>
      </p:sp>
      <p:sp>
        <p:nvSpPr>
          <p:cNvPr id="9" name="Rectangle 9"/>
          <p:cNvSpPr>
            <a:spLocks noGrp="1" noChangeArrowheads="1"/>
          </p:cNvSpPr>
          <p:nvPr>
            <p:ph type="dt" sz="quarter" idx="10"/>
          </p:nvPr>
        </p:nvSpPr>
        <p:spPr/>
        <p:txBody>
          <a:bodyPr/>
          <a:lstStyle>
            <a:lvl1pPr>
              <a:defRPr/>
            </a:lvl1pPr>
          </a:lstStyle>
          <a:p>
            <a:pPr>
              <a:defRPr/>
            </a:pPr>
            <a:endParaRPr lang="en-US">
              <a:solidFill>
                <a:srgbClr val="FFFFCC"/>
              </a:solidFill>
            </a:endParaRPr>
          </a:p>
        </p:txBody>
      </p:sp>
      <p:sp>
        <p:nvSpPr>
          <p:cNvPr id="10" name="Rectangle 10"/>
          <p:cNvSpPr>
            <a:spLocks noGrp="1" noChangeArrowheads="1"/>
          </p:cNvSpPr>
          <p:nvPr>
            <p:ph type="ftr" sz="quarter" idx="11"/>
          </p:nvPr>
        </p:nvSpPr>
        <p:spPr/>
        <p:txBody>
          <a:bodyPr/>
          <a:lstStyle>
            <a:lvl1pPr>
              <a:defRPr/>
            </a:lvl1pPr>
          </a:lstStyle>
          <a:p>
            <a:pPr>
              <a:defRPr/>
            </a:pPr>
            <a:endParaRPr lang="en-US">
              <a:solidFill>
                <a:srgbClr val="FFFFCC"/>
              </a:solidFill>
            </a:endParaRPr>
          </a:p>
        </p:txBody>
      </p:sp>
      <p:sp>
        <p:nvSpPr>
          <p:cNvPr id="11" name="Rectangle 11"/>
          <p:cNvSpPr>
            <a:spLocks noGrp="1" noChangeArrowheads="1"/>
          </p:cNvSpPr>
          <p:nvPr>
            <p:ph type="sldNum" sz="quarter" idx="12"/>
          </p:nvPr>
        </p:nvSpPr>
        <p:spPr/>
        <p:txBody>
          <a:bodyPr/>
          <a:lstStyle>
            <a:lvl1pPr>
              <a:defRPr/>
            </a:lvl1pPr>
          </a:lstStyle>
          <a:p>
            <a:pPr>
              <a:defRPr/>
            </a:pPr>
            <a:fld id="{E46E4E46-7FD6-B74C-8D11-FD835B0A2D3C}"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5794596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4F48EF9-0700-3746-A1EF-ABC6ACC85F0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395596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E1BA7BB-779B-8B49-9F75-0AA14172CAA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906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563586E-B522-9A47-A003-73E3BA764A7F}"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5451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84636978-BA00-1B43-8ABF-AABAFE49F2A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0545469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912A5DF6-DE2A-6E47-A003-2D6F6E83D86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7896666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6B99B925-47E3-F148-92B9-F332CB59FDB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877423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FC557563-BCE5-B740-840B-3554EA181645}"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1732840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0D42B678-FADE-6F47-95B5-0CD0F49F930B}" type="slidenum">
              <a:rPr lang="en-US"/>
              <a:pPr>
                <a:defRPr/>
              </a:pPr>
              <a:t>‹#›</a:t>
            </a:fld>
            <a:endParaRPr lang="en-US"/>
          </a:p>
        </p:txBody>
      </p:sp>
    </p:spTree>
    <p:extLst>
      <p:ext uri="{BB962C8B-B14F-4D97-AF65-F5344CB8AC3E}">
        <p14:creationId xmlns:p14="http://schemas.microsoft.com/office/powerpoint/2010/main" val="22631906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DA16E8BC-496E-D042-B988-01E233E125DA}"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632576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AC58B90E-E3CC-AF47-9489-5535A5D0C960}"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4520445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311BEDAF-DCB1-E146-A0D1-878B2244A5F8}"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72307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a:ln/>
        </p:spPr>
        <p:txBody>
          <a:bodyPr/>
          <a:lstStyle>
            <a:lvl1pPr>
              <a:defRPr/>
            </a:lvl1pPr>
          </a:lstStyle>
          <a:p>
            <a:pPr>
              <a:defRPr/>
            </a:pPr>
            <a:endParaRPr lang="en-US">
              <a:solidFill>
                <a:srgbClr val="FFFFCC"/>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FFFFCC"/>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DEAE818D-BD13-A944-899C-91604FEB3312}"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26220426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3C8ED650-DC63-1C4A-A63F-0376D754A48D}" type="slidenum">
              <a:rPr lang="en-US"/>
              <a:pPr>
                <a:defRPr/>
              </a:pPr>
              <a:t>‹#›</a:t>
            </a:fld>
            <a:endParaRPr lang="en-US"/>
          </a:p>
        </p:txBody>
      </p:sp>
    </p:spTree>
    <p:extLst>
      <p:ext uri="{BB962C8B-B14F-4D97-AF65-F5344CB8AC3E}">
        <p14:creationId xmlns:p14="http://schemas.microsoft.com/office/powerpoint/2010/main" val="37466368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CF727AEA-AED6-6948-9E6A-A64D47956A8B}" type="slidenum">
              <a:rPr lang="en-US"/>
              <a:pPr>
                <a:defRPr/>
              </a:pPr>
              <a:t>‹#›</a:t>
            </a:fld>
            <a:endParaRPr lang="en-US"/>
          </a:p>
        </p:txBody>
      </p:sp>
    </p:spTree>
    <p:extLst>
      <p:ext uri="{BB962C8B-B14F-4D97-AF65-F5344CB8AC3E}">
        <p14:creationId xmlns:p14="http://schemas.microsoft.com/office/powerpoint/2010/main" val="19643059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1105925"/>
      </p:ext>
    </p:extLst>
  </p:cSld>
  <p:clrMapOvr>
    <a:masterClrMapping/>
  </p:clrMapOvr>
  <p:transition xmlns:p14="http://schemas.microsoft.com/office/powerpoint/2010/mai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SG"/>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SG"/>
          </a:p>
        </p:txBody>
      </p:sp>
      <p:sp>
        <p:nvSpPr>
          <p:cNvPr id="4" name="Rectangle 5"/>
          <p:cNvSpPr>
            <a:spLocks noGrp="1" noChangeArrowheads="1"/>
          </p:cNvSpPr>
          <p:nvPr>
            <p:ph type="sldNum" idx="10"/>
          </p:nvPr>
        </p:nvSpPr>
        <p:spPr>
          <a:xfrm>
            <a:off x="6553200" y="6248400"/>
            <a:ext cx="1903413" cy="455613"/>
          </a:xfrm>
          <a:prstGeom prst="rect">
            <a:avLst/>
          </a:prstGeom>
        </p:spPr>
        <p:txBody>
          <a:bodyPr/>
          <a:lstStyle>
            <a:lvl1pPr defTabSz="914400" eaLnBrk="0" hangingPunct="0">
              <a:defRPr/>
            </a:lvl1pPr>
          </a:lstStyle>
          <a:p>
            <a:pPr>
              <a:defRPr/>
            </a:pPr>
            <a:fld id="{9F509352-FE87-3E4C-9E6A-82BF3D892262}" type="slidenum">
              <a:rPr lang="en-GB">
                <a:solidFill>
                  <a:srgbClr val="FFFFFF"/>
                </a:solidFill>
                <a:latin typeface="Arial" charset="0"/>
              </a:rPr>
              <a:pPr>
                <a:defRPr/>
              </a:pPr>
              <a:t>‹#›</a:t>
            </a:fld>
            <a:endParaRPr lang="en-GB">
              <a:solidFill>
                <a:srgbClr val="FFFFFF"/>
              </a:solidFill>
              <a:latin typeface="Arial" charset="0"/>
            </a:endParaRPr>
          </a:p>
        </p:txBody>
      </p:sp>
    </p:spTree>
    <p:extLst>
      <p:ext uri="{BB962C8B-B14F-4D97-AF65-F5344CB8AC3E}">
        <p14:creationId xmlns:p14="http://schemas.microsoft.com/office/powerpoint/2010/main" val="26040342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
        <p:nvSpPr>
          <p:cNvPr id="4" name="Rectangle 9"/>
          <p:cNvSpPr>
            <a:spLocks noGrp="1" noChangeArrowheads="1"/>
          </p:cNvSpPr>
          <p:nvPr>
            <p:ph type="dt" sz="half" idx="10"/>
          </p:nvPr>
        </p:nvSpPr>
        <p:spPr>
          <a:xfrm>
            <a:off x="685800" y="6248400"/>
            <a:ext cx="19050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5" name="Rectangle 10"/>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eaLnBrk="0" hangingPunct="0">
              <a:defRPr/>
            </a:pPr>
            <a:endParaRPr lang="en-US" altLang="zh-CN">
              <a:solidFill>
                <a:srgbClr val="FFFFFF"/>
              </a:solidFill>
              <a:latin typeface="Arial" charset="0"/>
            </a:endParaRPr>
          </a:p>
        </p:txBody>
      </p:sp>
      <p:sp>
        <p:nvSpPr>
          <p:cNvPr id="6" name="Rectangle 11"/>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eaLnBrk="0" hangingPunct="0">
              <a:defRPr/>
            </a:pPr>
            <a:fld id="{898C7DE7-E4B7-4F49-A621-E6F1A18D617F}" type="slidenum">
              <a:rPr lang="en-US" altLang="zh-CN">
                <a:solidFill>
                  <a:srgbClr val="FFFFFF"/>
                </a:solidFill>
                <a:latin typeface="Arial" charset="0"/>
              </a:rPr>
              <a:pPr eaLnBrk="0" hangingPunct="0">
                <a:defRPr/>
              </a:pPr>
              <a:t>‹#›</a:t>
            </a:fld>
            <a:endParaRPr lang="en-US" altLang="zh-CN">
              <a:solidFill>
                <a:srgbClr val="FFFFFF"/>
              </a:solidFill>
              <a:latin typeface="Arial" charset="0"/>
            </a:endParaRPr>
          </a:p>
        </p:txBody>
      </p:sp>
    </p:spTree>
    <p:extLst>
      <p:ext uri="{BB962C8B-B14F-4D97-AF65-F5344CB8AC3E}">
        <p14:creationId xmlns:p14="http://schemas.microsoft.com/office/powerpoint/2010/main" val="3101205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eaLnBrk="0" hangingPunct="0">
              <a:defRPr/>
            </a:pPr>
            <a:endParaRPr lang="en-US">
              <a:solidFill>
                <a:srgbClr val="000000"/>
              </a:solidFill>
              <a:latin typeface="Arial" charset="0"/>
            </a:endParaRPr>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eaLnBrk="0" hangingPunct="0">
              <a:defRPr/>
            </a:pPr>
            <a:fld id="{3C90EBF2-CAB3-B540-A4F4-2884CBFD461B}" type="slidenum">
              <a:rPr lang="en-US">
                <a:solidFill>
                  <a:srgbClr val="000000"/>
                </a:solidFill>
                <a:latin typeface="Arial"/>
              </a:rPr>
              <a:pPr eaLnBrk="0" hangingPunct="0">
                <a:defRPr/>
              </a:pPr>
              <a:t>‹#›</a:t>
            </a:fld>
            <a:endParaRPr lang="en-US">
              <a:solidFill>
                <a:srgbClr val="000000"/>
              </a:solidFill>
              <a:latin typeface="Arial"/>
            </a:endParaRPr>
          </a:p>
        </p:txBody>
      </p:sp>
    </p:spTree>
    <p:extLst>
      <p:ext uri="{BB962C8B-B14F-4D97-AF65-F5344CB8AC3E}">
        <p14:creationId xmlns:p14="http://schemas.microsoft.com/office/powerpoint/2010/main" val="129585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A2E717FE-833C-3548-A3F7-824B2D218853}" type="slidenum">
              <a:rPr lang="en-US"/>
              <a:pPr>
                <a:defRPr/>
              </a:pPr>
              <a:t>‹#›</a:t>
            </a:fld>
            <a:endParaRPr lang="en-US"/>
          </a:p>
        </p:txBody>
      </p:sp>
    </p:spTree>
    <p:extLst>
      <p:ext uri="{BB962C8B-B14F-4D97-AF65-F5344CB8AC3E}">
        <p14:creationId xmlns:p14="http://schemas.microsoft.com/office/powerpoint/2010/main" val="34952691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038"/>
          <p:cNvSpPr>
            <a:spLocks noGrp="1" noChangeArrowheads="1"/>
          </p:cNvSpPr>
          <p:nvPr>
            <p:ph type="sldNum" sz="quarter" idx="12"/>
          </p:nvPr>
        </p:nvSpPr>
        <p:spPr/>
        <p:txBody>
          <a:bodyPr/>
          <a:lstStyle>
            <a:lvl1pPr eaLnBrk="0" hangingPunct="0">
              <a:defRPr/>
            </a:lvl1pPr>
          </a:lstStyle>
          <a:p>
            <a:pPr>
              <a:defRPr/>
            </a:pPr>
            <a:fld id="{95217E66-C0C4-9D40-8A3E-43D1D0D6B173}" type="slidenum">
              <a:rPr lang="en-US"/>
              <a:pPr>
                <a:defRPr/>
              </a:pPr>
              <a:t>‹#›</a:t>
            </a:fld>
            <a:endParaRPr lang="en-US"/>
          </a:p>
        </p:txBody>
      </p:sp>
    </p:spTree>
    <p:extLst>
      <p:ext uri="{BB962C8B-B14F-4D97-AF65-F5344CB8AC3E}">
        <p14:creationId xmlns:p14="http://schemas.microsoft.com/office/powerpoint/2010/main" val="2891194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8"/>
          <p:cNvSpPr>
            <a:spLocks noGrp="1" noChangeArrowheads="1"/>
          </p:cNvSpPr>
          <p:nvPr>
            <p:ph type="sldNum" sz="quarter" idx="12"/>
          </p:nvPr>
        </p:nvSpPr>
        <p:spPr/>
        <p:txBody>
          <a:bodyPr/>
          <a:lstStyle>
            <a:lvl1pPr eaLnBrk="0" hangingPunct="0">
              <a:defRPr/>
            </a:lvl1pPr>
          </a:lstStyle>
          <a:p>
            <a:pPr>
              <a:defRPr/>
            </a:pPr>
            <a:fld id="{CB3B021D-AFCD-4249-94E0-91C5D0DE3130}" type="slidenum">
              <a:rPr lang="en-US"/>
              <a:pPr>
                <a:defRPr/>
              </a:pPr>
              <a:t>‹#›</a:t>
            </a:fld>
            <a:endParaRPr lang="en-US"/>
          </a:p>
        </p:txBody>
      </p:sp>
    </p:spTree>
    <p:extLst>
      <p:ext uri="{BB962C8B-B14F-4D97-AF65-F5344CB8AC3E}">
        <p14:creationId xmlns:p14="http://schemas.microsoft.com/office/powerpoint/2010/main" val="29546575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036"/>
          <p:cNvSpPr>
            <a:spLocks noGrp="1" noChangeArrowheads="1"/>
          </p:cNvSpPr>
          <p:nvPr>
            <p:ph type="dt" sz="half" idx="10"/>
          </p:nvPr>
        </p:nvSpPr>
        <p:spPr/>
        <p:txBody>
          <a:bodyPr/>
          <a:lstStyle>
            <a:lvl1pPr eaLnBrk="0" hangingPunct="0">
              <a:defRPr/>
            </a:lvl1pPr>
          </a:lstStyle>
          <a:p>
            <a:pPr>
              <a:defRPr/>
            </a:pPr>
            <a:endParaRPr lang="en-US"/>
          </a:p>
        </p:txBody>
      </p:sp>
      <p:sp>
        <p:nvSpPr>
          <p:cNvPr id="7" name="Rectangle 1037"/>
          <p:cNvSpPr>
            <a:spLocks noGrp="1" noChangeArrowheads="1"/>
          </p:cNvSpPr>
          <p:nvPr>
            <p:ph type="ftr" sz="quarter" idx="11"/>
          </p:nvPr>
        </p:nvSpPr>
        <p:spPr/>
        <p:txBody>
          <a:bodyPr/>
          <a:lstStyle>
            <a:lvl1pPr eaLnBrk="0" hangingPunct="0">
              <a:defRPr/>
            </a:lvl1pPr>
          </a:lstStyle>
          <a:p>
            <a:pPr>
              <a:defRPr/>
            </a:pPr>
            <a:endParaRPr lang="en-US"/>
          </a:p>
        </p:txBody>
      </p:sp>
      <p:sp>
        <p:nvSpPr>
          <p:cNvPr id="8" name="Rectangle 1038"/>
          <p:cNvSpPr>
            <a:spLocks noGrp="1" noChangeArrowheads="1"/>
          </p:cNvSpPr>
          <p:nvPr>
            <p:ph type="sldNum" sz="quarter" idx="12"/>
          </p:nvPr>
        </p:nvSpPr>
        <p:spPr/>
        <p:txBody>
          <a:bodyPr/>
          <a:lstStyle>
            <a:lvl1pPr eaLnBrk="0" hangingPunct="0">
              <a:defRPr/>
            </a:lvl1pPr>
          </a:lstStyle>
          <a:p>
            <a:pPr>
              <a:defRPr/>
            </a:pPr>
            <a:fld id="{5DCFCBAE-4BC9-754E-AAD1-C11B3C8598C7}" type="slidenum">
              <a:rPr lang="en-US"/>
              <a:pPr>
                <a:defRPr/>
              </a:pPr>
              <a:t>‹#›</a:t>
            </a:fld>
            <a:endParaRPr lang="en-US"/>
          </a:p>
        </p:txBody>
      </p:sp>
    </p:spTree>
    <p:extLst>
      <p:ext uri="{BB962C8B-B14F-4D97-AF65-F5344CB8AC3E}">
        <p14:creationId xmlns:p14="http://schemas.microsoft.com/office/powerpoint/2010/main" val="15006682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33"/>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34"/>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035"/>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559869261"/>
      </p:ext>
    </p:extLst>
  </p:cSld>
  <p:clrMapOvr>
    <a:masterClrMapping/>
  </p:clrMapOvr>
  <p:timing>
    <p:tnLst>
      <p:par>
        <p:cTn xmlns:p14="http://schemas.microsoft.com/office/powerpoint/2010/mai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0499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57200" y="2363788"/>
            <a:ext cx="8153400" cy="1600200"/>
            <a:chOff x="288" y="1489"/>
            <a:chExt cx="5136" cy="1008"/>
          </a:xfrm>
        </p:grpSpPr>
        <p:sp>
          <p:nvSpPr>
            <p:cNvPr id="5" name="Arc 3"/>
            <p:cNvSpPr>
              <a:spLocks/>
            </p:cNvSpPr>
            <p:nvPr/>
          </p:nvSpPr>
          <p:spPr bwMode="invGray">
            <a:xfrm>
              <a:off x="3595" y="1489"/>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6" name="Arc 4"/>
            <p:cNvSpPr>
              <a:spLocks/>
            </p:cNvSpPr>
            <p:nvPr/>
          </p:nvSpPr>
          <p:spPr bwMode="invGray">
            <a:xfrm>
              <a:off x="3548" y="1593"/>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7" name="Arc 5"/>
            <p:cNvSpPr>
              <a:spLocks/>
            </p:cNvSpPr>
            <p:nvPr/>
          </p:nvSpPr>
          <p:spPr bwMode="invGray">
            <a:xfrm>
              <a:off x="3521" y="1732"/>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8" name="AutoShape 6"/>
            <p:cNvSpPr>
              <a:spLocks noChangeArrowheads="1"/>
            </p:cNvSpPr>
            <p:nvPr/>
          </p:nvSpPr>
          <p:spPr bwMode="invGray">
            <a:xfrm>
              <a:off x="288" y="1940"/>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36871" name="Rectangle 7"/>
          <p:cNvSpPr>
            <a:spLocks noGrp="1" noChangeArrowheads="1"/>
          </p:cNvSpPr>
          <p:nvPr>
            <p:ph type="ctrTitle" sz="quarter"/>
          </p:nvPr>
        </p:nvSpPr>
        <p:spPr>
          <a:xfrm>
            <a:off x="685800" y="1447800"/>
            <a:ext cx="7772400" cy="1143000"/>
          </a:xfrm>
        </p:spPr>
        <p:txBody>
          <a:bodyPr/>
          <a:lstStyle>
            <a:lvl1pPr>
              <a:defRPr/>
            </a:lvl1pPr>
          </a:lstStyle>
          <a:p>
            <a:r>
              <a:rPr lang="en-US"/>
              <a:t>Click to edit Master title style</a:t>
            </a:r>
          </a:p>
        </p:txBody>
      </p:sp>
      <p:sp>
        <p:nvSpPr>
          <p:cNvPr id="36872" name="Rectangle 8"/>
          <p:cNvSpPr>
            <a:spLocks noGrp="1" noChangeArrowheads="1"/>
          </p:cNvSpPr>
          <p:nvPr>
            <p:ph type="subTitle" sz="quarter" idx="1"/>
          </p:nvPr>
        </p:nvSpPr>
        <p:spPr>
          <a:xfrm>
            <a:off x="1371600" y="3733800"/>
            <a:ext cx="6400800" cy="1752600"/>
          </a:xfrm>
        </p:spPr>
        <p:txBody>
          <a:bodyPr/>
          <a:lstStyle>
            <a:lvl1pPr marL="0" indent="0" algn="ctr">
              <a:buFontTx/>
              <a:buNone/>
              <a:defRPr/>
            </a:lvl1pPr>
          </a:lstStyle>
          <a:p>
            <a:r>
              <a:rPr lang="en-US"/>
              <a:t>Click to edit Master subtitle style</a:t>
            </a:r>
          </a:p>
        </p:txBody>
      </p:sp>
      <p:sp>
        <p:nvSpPr>
          <p:cNvPr id="9" name="Rectangle 9"/>
          <p:cNvSpPr>
            <a:spLocks noGrp="1" noChangeArrowheads="1"/>
          </p:cNvSpPr>
          <p:nvPr>
            <p:ph type="dt" sz="quarter" idx="10"/>
          </p:nvPr>
        </p:nvSpPr>
        <p:spPr/>
        <p:txBody>
          <a:bodyPr/>
          <a:lstStyle>
            <a:lvl1pPr eaLnBrk="0" hangingPunct="0">
              <a:defRPr/>
            </a:lvl1pPr>
          </a:lstStyle>
          <a:p>
            <a:pPr>
              <a:defRPr/>
            </a:pPr>
            <a:endParaRPr lang="en-US"/>
          </a:p>
        </p:txBody>
      </p:sp>
      <p:sp>
        <p:nvSpPr>
          <p:cNvPr id="10"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11" name="Rectangle 11"/>
          <p:cNvSpPr>
            <a:spLocks noGrp="1" noChangeArrowheads="1"/>
          </p:cNvSpPr>
          <p:nvPr>
            <p:ph type="sldNum" sz="quarter" idx="12"/>
          </p:nvPr>
        </p:nvSpPr>
        <p:spPr/>
        <p:txBody>
          <a:bodyPr/>
          <a:lstStyle>
            <a:lvl1pPr eaLnBrk="0" hangingPunct="0">
              <a:defRPr/>
            </a:lvl1pPr>
          </a:lstStyle>
          <a:p>
            <a:pPr>
              <a:defRPr/>
            </a:pPr>
            <a:fld id="{9F509352-FE87-3E4C-9E6A-82BF3D892262}" type="slidenum">
              <a:rPr lang="en-GB" smtClean="0"/>
              <a:pPr>
                <a:defRPr/>
              </a:pPr>
              <a:t>‹#›</a:t>
            </a:fld>
            <a:endParaRPr lang="en-GB"/>
          </a:p>
        </p:txBody>
      </p:sp>
    </p:spTree>
    <p:extLst>
      <p:ext uri="{BB962C8B-B14F-4D97-AF65-F5344CB8AC3E}">
        <p14:creationId xmlns:p14="http://schemas.microsoft.com/office/powerpoint/2010/main" val="4018174254"/>
      </p:ext>
    </p:extLst>
  </p:cSld>
  <p:clrMapOvr>
    <a:masterClrMapping/>
  </p:clrMapOvr>
  <p:timing>
    <p:tnLst>
      <p:par>
        <p:cTn xmlns:p14="http://schemas.microsoft.com/office/powerpoint/2010/mai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A45D5B64-8AB6-AF4D-9B57-688DF44FE850}" type="slidenum">
              <a:rPr lang="en-GB" smtClean="0"/>
              <a:pPr>
                <a:defRPr/>
              </a:pPr>
              <a:t>‹#›</a:t>
            </a:fld>
            <a:endParaRPr lang="en-GB"/>
          </a:p>
        </p:txBody>
      </p:sp>
    </p:spTree>
    <p:extLst>
      <p:ext uri="{BB962C8B-B14F-4D97-AF65-F5344CB8AC3E}">
        <p14:creationId xmlns:p14="http://schemas.microsoft.com/office/powerpoint/2010/main" val="3443390126"/>
      </p:ext>
    </p:extLst>
  </p:cSld>
  <p:clrMapOvr>
    <a:masterClrMapping/>
  </p:clrMapOvr>
  <p:timing>
    <p:tnLst>
      <p:par>
        <p:cTn xmlns:p14="http://schemas.microsoft.com/office/powerpoint/2010/mai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6575734A-E792-B741-8B48-3E739EF55566}" type="slidenum">
              <a:rPr lang="en-US"/>
              <a:pPr>
                <a:defRPr/>
              </a:pPr>
              <a:t>‹#›</a:t>
            </a:fld>
            <a:endParaRPr lang="en-US"/>
          </a:p>
        </p:txBody>
      </p:sp>
    </p:spTree>
    <p:extLst>
      <p:ext uri="{BB962C8B-B14F-4D97-AF65-F5344CB8AC3E}">
        <p14:creationId xmlns:p14="http://schemas.microsoft.com/office/powerpoint/2010/main" val="1884835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B9DD9A0F-7526-A242-87E0-A18EC4F40D7C}" type="slidenum">
              <a:rPr lang="en-US"/>
              <a:pPr>
                <a:defRPr/>
              </a:pPr>
              <a:t>‹#›</a:t>
            </a:fld>
            <a:endParaRPr lang="en-US"/>
          </a:p>
        </p:txBody>
      </p:sp>
    </p:spTree>
    <p:extLst>
      <p:ext uri="{BB962C8B-B14F-4D97-AF65-F5344CB8AC3E}">
        <p14:creationId xmlns:p14="http://schemas.microsoft.com/office/powerpoint/2010/main" val="4694003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1"/>
          <p:cNvSpPr>
            <a:spLocks noGrp="1" noChangeArrowheads="1"/>
          </p:cNvSpPr>
          <p:nvPr>
            <p:ph type="sldNum" sz="quarter" idx="12"/>
          </p:nvPr>
        </p:nvSpPr>
        <p:spPr/>
        <p:txBody>
          <a:bodyPr/>
          <a:lstStyle>
            <a:lvl1pPr eaLnBrk="0" hangingPunct="0">
              <a:defRPr/>
            </a:lvl1pPr>
          </a:lstStyle>
          <a:p>
            <a:pPr>
              <a:defRPr/>
            </a:pPr>
            <a:fld id="{F01EFD8B-FE4F-C34E-BCE7-AEA9E07901CD}" type="slidenum">
              <a:rPr lang="en-US"/>
              <a:pPr>
                <a:defRPr/>
              </a:pPr>
              <a:t>‹#›</a:t>
            </a:fld>
            <a:endParaRPr lang="en-US"/>
          </a:p>
        </p:txBody>
      </p:sp>
    </p:spTree>
    <p:extLst>
      <p:ext uri="{BB962C8B-B14F-4D97-AF65-F5344CB8AC3E}">
        <p14:creationId xmlns:p14="http://schemas.microsoft.com/office/powerpoint/2010/main" val="32051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5C9EE9CF-490B-1748-8CF4-6562B9DA665D}" type="slidenum">
              <a:rPr lang="en-US"/>
              <a:pPr>
                <a:defRPr/>
              </a:pPr>
              <a:t>‹#›</a:t>
            </a:fld>
            <a:endParaRPr lang="en-US"/>
          </a:p>
        </p:txBody>
      </p:sp>
    </p:spTree>
    <p:extLst>
      <p:ext uri="{BB962C8B-B14F-4D97-AF65-F5344CB8AC3E}">
        <p14:creationId xmlns:p14="http://schemas.microsoft.com/office/powerpoint/2010/main" val="31110450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1"/>
          <p:cNvSpPr>
            <a:spLocks noGrp="1" noChangeArrowheads="1"/>
          </p:cNvSpPr>
          <p:nvPr>
            <p:ph type="sldNum" sz="quarter" idx="12"/>
          </p:nvPr>
        </p:nvSpPr>
        <p:spPr/>
        <p:txBody>
          <a:bodyPr/>
          <a:lstStyle>
            <a:lvl1pPr eaLnBrk="0" hangingPunct="0">
              <a:defRPr/>
            </a:lvl1pPr>
          </a:lstStyle>
          <a:p>
            <a:pPr>
              <a:defRPr/>
            </a:pPr>
            <a:fld id="{5E744030-95FE-5141-923C-A5972FFE2E66}" type="slidenum">
              <a:rPr lang="en-GB" smtClean="0"/>
              <a:pPr>
                <a:defRPr/>
              </a:pPr>
              <a:t>‹#›</a:t>
            </a:fld>
            <a:endParaRPr lang="en-GB"/>
          </a:p>
        </p:txBody>
      </p:sp>
    </p:spTree>
    <p:extLst>
      <p:ext uri="{BB962C8B-B14F-4D97-AF65-F5344CB8AC3E}">
        <p14:creationId xmlns:p14="http://schemas.microsoft.com/office/powerpoint/2010/main" val="728354284"/>
      </p:ext>
    </p:extLst>
  </p:cSld>
  <p:clrMapOvr>
    <a:masterClrMapping/>
  </p:clrMapOvr>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1"/>
          <p:cNvSpPr>
            <a:spLocks noGrp="1" noChangeArrowheads="1"/>
          </p:cNvSpPr>
          <p:nvPr>
            <p:ph type="sldNum" sz="quarter" idx="12"/>
          </p:nvPr>
        </p:nvSpPr>
        <p:spPr/>
        <p:txBody>
          <a:bodyPr/>
          <a:lstStyle>
            <a:lvl1pPr eaLnBrk="0" hangingPunct="0">
              <a:defRPr/>
            </a:lvl1pPr>
          </a:lstStyle>
          <a:p>
            <a:pPr>
              <a:defRPr/>
            </a:pPr>
            <a:fld id="{79558746-2534-D44E-BB7C-8503CFBF55E6}" type="slidenum">
              <a:rPr lang="en-US"/>
              <a:pPr>
                <a:defRPr/>
              </a:pPr>
              <a:t>‹#›</a:t>
            </a:fld>
            <a:endParaRPr lang="en-US"/>
          </a:p>
        </p:txBody>
      </p:sp>
    </p:spTree>
    <p:extLst>
      <p:ext uri="{BB962C8B-B14F-4D97-AF65-F5344CB8AC3E}">
        <p14:creationId xmlns:p14="http://schemas.microsoft.com/office/powerpoint/2010/main" val="2013657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A890BF98-E56E-424F-A6F8-57C2D5540D4C}" type="slidenum">
              <a:rPr lang="en-US"/>
              <a:pPr>
                <a:defRPr/>
              </a:pPr>
              <a:t>‹#›</a:t>
            </a:fld>
            <a:endParaRPr lang="en-US"/>
          </a:p>
        </p:txBody>
      </p:sp>
    </p:spTree>
    <p:extLst>
      <p:ext uri="{BB962C8B-B14F-4D97-AF65-F5344CB8AC3E}">
        <p14:creationId xmlns:p14="http://schemas.microsoft.com/office/powerpoint/2010/main" val="31337654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1"/>
          <p:cNvSpPr>
            <a:spLocks noGrp="1" noChangeArrowheads="1"/>
          </p:cNvSpPr>
          <p:nvPr>
            <p:ph type="sldNum" sz="quarter" idx="12"/>
          </p:nvPr>
        </p:nvSpPr>
        <p:spPr/>
        <p:txBody>
          <a:bodyPr/>
          <a:lstStyle>
            <a:lvl1pPr eaLnBrk="0" hangingPunct="0">
              <a:defRPr/>
            </a:lvl1pPr>
          </a:lstStyle>
          <a:p>
            <a:pPr>
              <a:defRPr/>
            </a:pPr>
            <a:fld id="{6F063868-FFDD-3048-98C9-D144CCD5F67E}" type="slidenum">
              <a:rPr lang="en-US"/>
              <a:pPr>
                <a:defRPr/>
              </a:pPr>
              <a:t>‹#›</a:t>
            </a:fld>
            <a:endParaRPr lang="en-US"/>
          </a:p>
        </p:txBody>
      </p:sp>
    </p:spTree>
    <p:extLst>
      <p:ext uri="{BB962C8B-B14F-4D97-AF65-F5344CB8AC3E}">
        <p14:creationId xmlns:p14="http://schemas.microsoft.com/office/powerpoint/2010/main" val="10196264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25A4457B-4361-6048-B4EB-1817DEC4DBB8}" type="slidenum">
              <a:rPr lang="en-US"/>
              <a:pPr>
                <a:defRPr/>
              </a:pPr>
              <a:t>‹#›</a:t>
            </a:fld>
            <a:endParaRPr lang="en-US"/>
          </a:p>
        </p:txBody>
      </p:sp>
    </p:spTree>
    <p:extLst>
      <p:ext uri="{BB962C8B-B14F-4D97-AF65-F5344CB8AC3E}">
        <p14:creationId xmlns:p14="http://schemas.microsoft.com/office/powerpoint/2010/main" val="33855171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B6D94C6-AB44-6F42-868A-941E3D6034F3}" type="slidenum">
              <a:rPr lang="en-US"/>
              <a:pPr>
                <a:defRPr/>
              </a:pPr>
              <a:t>‹#›</a:t>
            </a:fld>
            <a:endParaRPr lang="en-US"/>
          </a:p>
        </p:txBody>
      </p:sp>
    </p:spTree>
    <p:extLst>
      <p:ext uri="{BB962C8B-B14F-4D97-AF65-F5344CB8AC3E}">
        <p14:creationId xmlns:p14="http://schemas.microsoft.com/office/powerpoint/2010/main" val="648511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2057400"/>
            <a:ext cx="7772400" cy="4114800"/>
          </a:xfrm>
        </p:spPr>
        <p:txBody>
          <a:bodyPr/>
          <a:lstStyle/>
          <a:p>
            <a:pPr lvl="0"/>
            <a:endParaRPr lang="en-US" noProof="0" smtClean="0"/>
          </a:p>
        </p:txBody>
      </p:sp>
      <p:sp>
        <p:nvSpPr>
          <p:cNvPr id="4" name="Rectangle 9"/>
          <p:cNvSpPr>
            <a:spLocks noGrp="1" noChangeArrowheads="1"/>
          </p:cNvSpPr>
          <p:nvPr>
            <p:ph type="dt" sz="half" idx="10"/>
          </p:nvPr>
        </p:nvSpPr>
        <p:spPr/>
        <p:txBody>
          <a:bodyPr/>
          <a:lstStyle>
            <a:lvl1pPr eaLnBrk="0" hangingPunct="0">
              <a:defRPr/>
            </a:lvl1pPr>
          </a:lstStyle>
          <a:p>
            <a:pPr>
              <a:defRPr/>
            </a:pPr>
            <a:endParaRPr lang="en-US" altLang="zh-CN"/>
          </a:p>
        </p:txBody>
      </p:sp>
      <p:sp>
        <p:nvSpPr>
          <p:cNvPr id="5" name="Rectangle 10"/>
          <p:cNvSpPr>
            <a:spLocks noGrp="1" noChangeArrowheads="1"/>
          </p:cNvSpPr>
          <p:nvPr>
            <p:ph type="ftr" sz="quarter" idx="11"/>
          </p:nvPr>
        </p:nvSpPr>
        <p:spPr/>
        <p:txBody>
          <a:bodyPr/>
          <a:lstStyle>
            <a:lvl1pPr eaLnBrk="0" hangingPunct="0">
              <a:defRPr/>
            </a:lvl1pPr>
          </a:lstStyle>
          <a:p>
            <a:pPr>
              <a:defRPr/>
            </a:pPr>
            <a:endParaRPr lang="en-US" altLang="zh-CN"/>
          </a:p>
        </p:txBody>
      </p:sp>
      <p:sp>
        <p:nvSpPr>
          <p:cNvPr id="6" name="Rectangle 11"/>
          <p:cNvSpPr>
            <a:spLocks noGrp="1" noChangeArrowheads="1"/>
          </p:cNvSpPr>
          <p:nvPr>
            <p:ph type="sldNum" sz="quarter" idx="12"/>
          </p:nvPr>
        </p:nvSpPr>
        <p:spPr/>
        <p:txBody>
          <a:bodyPr/>
          <a:lstStyle>
            <a:lvl1pPr eaLnBrk="0" hangingPunct="0">
              <a:defRPr/>
            </a:lvl1pPr>
          </a:lstStyle>
          <a:p>
            <a:pPr>
              <a:defRPr/>
            </a:pPr>
            <a:fld id="{898C7DE7-E4B7-4F49-A621-E6F1A18D617F}" type="slidenum">
              <a:rPr lang="en-US" altLang="zh-CN" smtClean="0"/>
              <a:pPr>
                <a:defRPr/>
              </a:pPr>
              <a:t>‹#›</a:t>
            </a:fld>
            <a:endParaRPr lang="en-US" altLang="zh-CN"/>
          </a:p>
        </p:txBody>
      </p:sp>
    </p:spTree>
    <p:extLst>
      <p:ext uri="{BB962C8B-B14F-4D97-AF65-F5344CB8AC3E}">
        <p14:creationId xmlns:p14="http://schemas.microsoft.com/office/powerpoint/2010/main" val="4028420812"/>
      </p:ext>
    </p:extLst>
  </p:cSld>
  <p:clrMapOvr>
    <a:masterClrMapping/>
  </p:clrMapOvr>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9882"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9883" name="Rectangle 11"/>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2" name="Rectangle 12"/>
          <p:cNvSpPr>
            <a:spLocks noGrp="1" noChangeArrowheads="1"/>
          </p:cNvSpPr>
          <p:nvPr>
            <p:ph type="dt" sz="quarter" idx="10"/>
          </p:nvPr>
        </p:nvSpPr>
        <p:spPr/>
        <p:txBody>
          <a:bodyPr/>
          <a:lstStyle>
            <a:lvl1pPr>
              <a:defRPr/>
            </a:lvl1pPr>
          </a:lstStyle>
          <a:p>
            <a:endParaRPr lang="en-US">
              <a:solidFill>
                <a:srgbClr val="FFFFFF"/>
              </a:solidFill>
            </a:endParaRPr>
          </a:p>
        </p:txBody>
      </p:sp>
      <p:sp>
        <p:nvSpPr>
          <p:cNvPr id="13" name="Rectangle 13"/>
          <p:cNvSpPr>
            <a:spLocks noGrp="1" noChangeArrowheads="1"/>
          </p:cNvSpPr>
          <p:nvPr>
            <p:ph type="ftr" sz="quarter" idx="11"/>
          </p:nvPr>
        </p:nvSpPr>
        <p:spPr/>
        <p:txBody>
          <a:bodyPr/>
          <a:lstStyle>
            <a:lvl1pPr>
              <a:defRPr/>
            </a:lvl1pPr>
          </a:lstStyle>
          <a:p>
            <a:endParaRPr lang="en-US">
              <a:solidFill>
                <a:srgbClr val="FFFFFF"/>
              </a:solidFill>
            </a:endParaRPr>
          </a:p>
        </p:txBody>
      </p:sp>
      <p:sp>
        <p:nvSpPr>
          <p:cNvPr id="14" name="Rectangle 14"/>
          <p:cNvSpPr>
            <a:spLocks noGrp="1" noChangeArrowheads="1"/>
          </p:cNvSpPr>
          <p:nvPr>
            <p:ph type="sldNum" sz="quarter" idx="12"/>
          </p:nvPr>
        </p:nvSpPr>
        <p:spPr/>
        <p:txBody>
          <a:bodyPr/>
          <a:lstStyle>
            <a:lvl1pPr>
              <a:defRPr/>
            </a:lvl1pPr>
          </a:lstStyle>
          <a:p>
            <a:fld id="{66587711-9DA3-4CC5-B948-6FCFE7B21EE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366284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27747CD8-E21C-4472-B39E-03043A89248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85372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FF66E537-5ECB-4CE2-A919-1834CCC3CD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3287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FFD0041-402C-8340-A66C-372432B783A2}" type="slidenum">
              <a:rPr lang="en-US"/>
              <a:pPr>
                <a:defRPr/>
              </a:pPr>
              <a:t>‹#›</a:t>
            </a:fld>
            <a:endParaRPr lang="en-US"/>
          </a:p>
        </p:txBody>
      </p:sp>
    </p:spTree>
    <p:extLst>
      <p:ext uri="{BB962C8B-B14F-4D97-AF65-F5344CB8AC3E}">
        <p14:creationId xmlns:p14="http://schemas.microsoft.com/office/powerpoint/2010/main" val="30382475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1107BDFC-39DF-4889-8117-EB0777D507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3740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14"/>
          <p:cNvSpPr>
            <a:spLocks noGrp="1" noChangeArrowheads="1"/>
          </p:cNvSpPr>
          <p:nvPr>
            <p:ph type="sldNum" sz="quarter" idx="12"/>
          </p:nvPr>
        </p:nvSpPr>
        <p:spPr>
          <a:ln/>
        </p:spPr>
        <p:txBody>
          <a:bodyPr/>
          <a:lstStyle>
            <a:lvl1pPr>
              <a:defRPr/>
            </a:lvl1pPr>
          </a:lstStyle>
          <a:p>
            <a:fld id="{63EDE9C3-DD10-4964-A851-39D92D1EBA0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239174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14"/>
          <p:cNvSpPr>
            <a:spLocks noGrp="1" noChangeArrowheads="1"/>
          </p:cNvSpPr>
          <p:nvPr>
            <p:ph type="sldNum" sz="quarter" idx="12"/>
          </p:nvPr>
        </p:nvSpPr>
        <p:spPr>
          <a:ln/>
        </p:spPr>
        <p:txBody>
          <a:bodyPr/>
          <a:lstStyle>
            <a:lvl1pPr>
              <a:defRPr/>
            </a:lvl1pPr>
          </a:lstStyle>
          <a:p>
            <a:fld id="{37E5805E-6C98-45F0-9885-BCE31E8A25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3614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14"/>
          <p:cNvSpPr>
            <a:spLocks noGrp="1" noChangeArrowheads="1"/>
          </p:cNvSpPr>
          <p:nvPr>
            <p:ph type="sldNum" sz="quarter" idx="12"/>
          </p:nvPr>
        </p:nvSpPr>
        <p:spPr>
          <a:ln/>
        </p:spPr>
        <p:txBody>
          <a:bodyPr/>
          <a:lstStyle>
            <a:lvl1pPr>
              <a:defRPr/>
            </a:lvl1pPr>
          </a:lstStyle>
          <a:p>
            <a:fld id="{9159019D-35EB-415A-A812-0A5D2BC75B0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85392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B9722FE5-61D8-4E01-B6DD-077E7E41824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98109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14"/>
          <p:cNvSpPr>
            <a:spLocks noGrp="1" noChangeArrowheads="1"/>
          </p:cNvSpPr>
          <p:nvPr>
            <p:ph type="sldNum" sz="quarter" idx="12"/>
          </p:nvPr>
        </p:nvSpPr>
        <p:spPr>
          <a:ln/>
        </p:spPr>
        <p:txBody>
          <a:bodyPr/>
          <a:lstStyle>
            <a:lvl1pPr>
              <a:defRPr/>
            </a:lvl1pPr>
          </a:lstStyle>
          <a:p>
            <a:fld id="{A7533FC1-9CF3-4462-B417-32F40596602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96190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B4243509-5582-4350-8179-B8F6C3453FE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450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14"/>
          <p:cNvSpPr>
            <a:spLocks noGrp="1" noChangeArrowheads="1"/>
          </p:cNvSpPr>
          <p:nvPr>
            <p:ph type="sldNum" sz="quarter" idx="12"/>
          </p:nvPr>
        </p:nvSpPr>
        <p:spPr>
          <a:ln/>
        </p:spPr>
        <p:txBody>
          <a:bodyPr/>
          <a:lstStyle>
            <a:lvl1pPr>
              <a:defRPr/>
            </a:lvl1pPr>
          </a:lstStyle>
          <a:p>
            <a:fld id="{62D58BB4-C1C0-428D-9400-A99135F6980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015386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7" name="Rectangle 13"/>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8" name="Rectangle 14"/>
          <p:cNvSpPr>
            <a:spLocks noGrp="1" noChangeArrowheads="1"/>
          </p:cNvSpPr>
          <p:nvPr>
            <p:ph type="sldNum" sz="quarter" idx="12"/>
          </p:nvPr>
        </p:nvSpPr>
        <p:spPr>
          <a:ln/>
        </p:spPr>
        <p:txBody>
          <a:bodyPr/>
          <a:lstStyle>
            <a:lvl1pPr>
              <a:defRPr/>
            </a:lvl1pPr>
          </a:lstStyle>
          <a:p>
            <a:fld id="{90E1238C-3787-4084-804D-F7AC50F1BC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83428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18325"/>
            <a:chOff x="0" y="0"/>
            <a:chExt cx="5760" cy="4358"/>
          </a:xfrm>
        </p:grpSpPr>
        <p:sp>
          <p:nvSpPr>
            <p:cNvPr id="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9" name="Freeform 7"/>
            <p:cNvSpPr>
              <a:spLocks/>
            </p:cNvSpPr>
            <p:nvPr/>
          </p:nvSpPr>
          <p:spPr bwMode="hidden">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0" name="Freeform 8"/>
            <p:cNvSpPr>
              <a:spLocks/>
            </p:cNvSpPr>
            <p:nvPr/>
          </p:nvSpPr>
          <p:spPr bwMode="white">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1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12" name="Freeform 10"/>
            <p:cNvSpPr>
              <a:spLocks/>
            </p:cNvSpPr>
            <p:nvPr/>
          </p:nvSpPr>
          <p:spPr bwMode="white">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4107" name="Rectangle 11"/>
          <p:cNvSpPr>
            <a:spLocks noGrp="1" noChangeArrowheads="1"/>
          </p:cNvSpPr>
          <p:nvPr>
            <p:ph type="ctrTitle"/>
          </p:nvPr>
        </p:nvSpPr>
        <p:spPr>
          <a:xfrm>
            <a:off x="685800" y="2286000"/>
            <a:ext cx="7772400" cy="1143000"/>
          </a:xfrm>
        </p:spPr>
        <p:txBody>
          <a:bodyPr/>
          <a:lstStyle>
            <a:lvl1pPr>
              <a:defRPr/>
            </a:lvl1pPr>
          </a:lstStyle>
          <a:p>
            <a:pPr lvl="0"/>
            <a:r>
              <a:rPr lang="en-US" altLang="zh-CN" noProof="0" smtClean="0"/>
              <a:t>Click to edit Master title style</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zh-CN" noProof="0" smtClean="0"/>
              <a:t>Click to edit Master subtitle style</a:t>
            </a:r>
          </a:p>
        </p:txBody>
      </p:sp>
      <p:sp>
        <p:nvSpPr>
          <p:cNvPr id="13" name="Rectangle 13"/>
          <p:cNvSpPr>
            <a:spLocks noGrp="1" noChangeArrowheads="1"/>
          </p:cNvSpPr>
          <p:nvPr>
            <p:ph type="dt"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spcBef>
                <a:spcPct val="0"/>
              </a:spcBef>
              <a:defRPr/>
            </a:lvl1pPr>
          </a:lstStyle>
          <a:p>
            <a:endParaRPr lang="en-US" altLang="zh-CN">
              <a:solidFill>
                <a:srgbClr val="FFFFCC"/>
              </a:solidFill>
            </a:endParaRPr>
          </a:p>
        </p:txBody>
      </p:sp>
      <p:sp>
        <p:nvSpPr>
          <p:cNvPr id="14" name="Rectangle 14"/>
          <p:cNvSpPr>
            <a:spLocks noGrp="1" noChangeArrowheads="1"/>
          </p:cNvSpPr>
          <p:nvPr>
            <p:ph type="ftr" sz="quarter" idx="1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spcBef>
                <a:spcPct val="0"/>
              </a:spcBef>
              <a:defRPr/>
            </a:lvl1pPr>
          </a:lstStyle>
          <a:p>
            <a:endParaRPr lang="en-US" altLang="zh-CN">
              <a:solidFill>
                <a:srgbClr val="FFFFCC"/>
              </a:solidFill>
            </a:endParaRPr>
          </a:p>
        </p:txBody>
      </p:sp>
      <p:sp>
        <p:nvSpPr>
          <p:cNvPr id="15" name="Rectangle 15"/>
          <p:cNvSpPr>
            <a:spLocks noGrp="1" noChangeArrowheads="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lvl1pPr>
              <a:spcBef>
                <a:spcPct val="0"/>
              </a:spcBef>
              <a:defRPr/>
            </a:lvl1pPr>
          </a:lstStyle>
          <a:p>
            <a:fld id="{D0B8D989-D273-47D4-A5F8-633BFBDEA010}"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698854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7DEEE41B-A339-F34F-9E3F-D5575156ABEE}" type="slidenum">
              <a:rPr lang="en-US"/>
              <a:pPr>
                <a:defRPr/>
              </a:pPr>
              <a:t>‹#›</a:t>
            </a:fld>
            <a:endParaRPr lang="en-US"/>
          </a:p>
        </p:txBody>
      </p:sp>
    </p:spTree>
    <p:extLst>
      <p:ext uri="{BB962C8B-B14F-4D97-AF65-F5344CB8AC3E}">
        <p14:creationId xmlns:p14="http://schemas.microsoft.com/office/powerpoint/2010/main" val="17308237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EC2F5452-C58A-4CD9-91D8-EB09495384A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601352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403FCB1-5709-45C5-9200-40B83065B1C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23348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164C964F-059B-41C3-8F81-46A2B457F92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82434081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8"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9" name="Rectangle 14"/>
          <p:cNvSpPr>
            <a:spLocks noGrp="1" noChangeArrowheads="1"/>
          </p:cNvSpPr>
          <p:nvPr>
            <p:ph type="sldNum" sz="quarter" idx="12"/>
          </p:nvPr>
        </p:nvSpPr>
        <p:spPr>
          <a:ln/>
        </p:spPr>
        <p:txBody>
          <a:bodyPr/>
          <a:lstStyle>
            <a:lvl1pPr>
              <a:defRPr/>
            </a:lvl1pPr>
          </a:lstStyle>
          <a:p>
            <a:fld id="{17253788-3CF4-4D44-881C-4E4F9D843E31}"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13479253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4"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5" name="Rectangle 14"/>
          <p:cNvSpPr>
            <a:spLocks noGrp="1" noChangeArrowheads="1"/>
          </p:cNvSpPr>
          <p:nvPr>
            <p:ph type="sldNum" sz="quarter" idx="12"/>
          </p:nvPr>
        </p:nvSpPr>
        <p:spPr>
          <a:ln/>
        </p:spPr>
        <p:txBody>
          <a:bodyPr/>
          <a:lstStyle>
            <a:lvl1pPr>
              <a:defRPr/>
            </a:lvl1pPr>
          </a:lstStyle>
          <a:p>
            <a:fld id="{EF8DDDC1-25A8-4D37-96D9-D4D9D3C3AF8E}"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5767653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3"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4" name="Rectangle 14"/>
          <p:cNvSpPr>
            <a:spLocks noGrp="1" noChangeArrowheads="1"/>
          </p:cNvSpPr>
          <p:nvPr>
            <p:ph type="sldNum" sz="quarter" idx="12"/>
          </p:nvPr>
        </p:nvSpPr>
        <p:spPr>
          <a:ln/>
        </p:spPr>
        <p:txBody>
          <a:bodyPr/>
          <a:lstStyle>
            <a:lvl1pPr>
              <a:defRPr/>
            </a:lvl1pPr>
          </a:lstStyle>
          <a:p>
            <a:fld id="{A8912D6B-8DE1-4966-B0D2-3066B89E1DE8}"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6177640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8B531CF-8570-4BB1-9281-A43161EAE1E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2461038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6"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7" name="Rectangle 14"/>
          <p:cNvSpPr>
            <a:spLocks noGrp="1" noChangeArrowheads="1"/>
          </p:cNvSpPr>
          <p:nvPr>
            <p:ph type="sldNum" sz="quarter" idx="12"/>
          </p:nvPr>
        </p:nvSpPr>
        <p:spPr>
          <a:ln/>
        </p:spPr>
        <p:txBody>
          <a:bodyPr/>
          <a:lstStyle>
            <a:lvl1pPr>
              <a:defRPr/>
            </a:lvl1pPr>
          </a:lstStyle>
          <a:p>
            <a:fld id="{4EE6CF9B-1029-45F9-87E3-92E94F0015EC}"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779365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98C780ED-5EA4-4B8E-B5FA-B33B0234C41A}"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3077259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solidFill>
                <a:srgbClr val="FFFFCC"/>
              </a:solidFill>
            </a:endParaRPr>
          </a:p>
        </p:txBody>
      </p:sp>
      <p:sp>
        <p:nvSpPr>
          <p:cNvPr id="5" name="Rectangle 13"/>
          <p:cNvSpPr>
            <a:spLocks noGrp="1" noChangeArrowheads="1"/>
          </p:cNvSpPr>
          <p:nvPr>
            <p:ph type="ftr" sz="quarter" idx="11"/>
          </p:nvPr>
        </p:nvSpPr>
        <p:spPr>
          <a:ln/>
        </p:spPr>
        <p:txBody>
          <a:bodyPr/>
          <a:lstStyle>
            <a:lvl1pPr>
              <a:defRPr/>
            </a:lvl1pPr>
          </a:lstStyle>
          <a:p>
            <a:endParaRPr lang="en-US" altLang="zh-CN">
              <a:solidFill>
                <a:srgbClr val="FFFFCC"/>
              </a:solidFill>
            </a:endParaRPr>
          </a:p>
        </p:txBody>
      </p:sp>
      <p:sp>
        <p:nvSpPr>
          <p:cNvPr id="6" name="Rectangle 14"/>
          <p:cNvSpPr>
            <a:spLocks noGrp="1" noChangeArrowheads="1"/>
          </p:cNvSpPr>
          <p:nvPr>
            <p:ph type="sldNum" sz="quarter" idx="12"/>
          </p:nvPr>
        </p:nvSpPr>
        <p:spPr>
          <a:ln/>
        </p:spPr>
        <p:txBody>
          <a:bodyPr/>
          <a:lstStyle>
            <a:lvl1pPr>
              <a:defRPr/>
            </a:lvl1pPr>
          </a:lstStyle>
          <a:p>
            <a:fld id="{B2E9B186-3E39-4051-ABC2-074ABC86B802}" type="slidenum">
              <a:rPr lang="en-US" altLang="zh-CN">
                <a:solidFill>
                  <a:srgbClr val="FFFFCC"/>
                </a:solidFill>
              </a:rPr>
              <a:pPr/>
              <a:t>‹#›</a:t>
            </a:fld>
            <a:endParaRPr lang="en-US" altLang="zh-CN">
              <a:solidFill>
                <a:srgbClr val="FFFFCC"/>
              </a:solidFill>
            </a:endParaRPr>
          </a:p>
        </p:txBody>
      </p:sp>
    </p:spTree>
    <p:extLst>
      <p:ext uri="{BB962C8B-B14F-4D97-AF65-F5344CB8AC3E}">
        <p14:creationId xmlns:p14="http://schemas.microsoft.com/office/powerpoint/2010/main" val="20486219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theme" Target="../theme/theme10.xml"/><Relationship Id="rId1" Type="http://schemas.openxmlformats.org/officeDocument/2006/relationships/slideLayout" Target="../slideLayouts/slideLayout56.xml"/><Relationship Id="rId2" Type="http://schemas.openxmlformats.org/officeDocument/2006/relationships/slideLayout" Target="../slideLayouts/slideLayout5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62.xml"/><Relationship Id="rId4" Type="http://schemas.openxmlformats.org/officeDocument/2006/relationships/theme" Target="../theme/theme11.xml"/><Relationship Id="rId1" Type="http://schemas.openxmlformats.org/officeDocument/2006/relationships/slideLayout" Target="../slideLayouts/slideLayout60.xml"/><Relationship Id="rId2"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1" Type="http://schemas.openxmlformats.org/officeDocument/2006/relationships/slideLayout" Target="../slideLayouts/slideLayout63.xml"/><Relationship Id="rId2"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theme" Target="../theme/theme14.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87.xml"/><Relationship Id="rId12" Type="http://schemas.openxmlformats.org/officeDocument/2006/relationships/slideLayout" Target="../slideLayouts/slideLayout88.xml"/><Relationship Id="rId13" Type="http://schemas.openxmlformats.org/officeDocument/2006/relationships/theme" Target="../theme/theme15.xml"/><Relationship Id="rId1" Type="http://schemas.openxmlformats.org/officeDocument/2006/relationships/slideLayout" Target="../slideLayouts/slideLayout77.xml"/><Relationship Id="rId2" Type="http://schemas.openxmlformats.org/officeDocument/2006/relationships/slideLayout" Target="../slideLayouts/slideLayout78.xml"/><Relationship Id="rId3" Type="http://schemas.openxmlformats.org/officeDocument/2006/relationships/slideLayout" Target="../slideLayouts/slideLayout79.xml"/><Relationship Id="rId4" Type="http://schemas.openxmlformats.org/officeDocument/2006/relationships/slideLayout" Target="../slideLayouts/slideLayout80.xml"/><Relationship Id="rId5" Type="http://schemas.openxmlformats.org/officeDocument/2006/relationships/slideLayout" Target="../slideLayouts/slideLayout81.xml"/><Relationship Id="rId6" Type="http://schemas.openxmlformats.org/officeDocument/2006/relationships/slideLayout" Target="../slideLayouts/slideLayout82.xml"/><Relationship Id="rId7" Type="http://schemas.openxmlformats.org/officeDocument/2006/relationships/slideLayout" Target="../slideLayouts/slideLayout83.xml"/><Relationship Id="rId8" Type="http://schemas.openxmlformats.org/officeDocument/2006/relationships/slideLayout" Target="../slideLayouts/slideLayout84.xml"/><Relationship Id="rId9" Type="http://schemas.openxmlformats.org/officeDocument/2006/relationships/slideLayout" Target="../slideLayouts/slideLayout85.xml"/><Relationship Id="rId10" Type="http://schemas.openxmlformats.org/officeDocument/2006/relationships/slideLayout" Target="../slideLayouts/slideLayout8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slideLayout" Target="../slideLayouts/slideLayout100.xml"/><Relationship Id="rId13" Type="http://schemas.openxmlformats.org/officeDocument/2006/relationships/slideLayout" Target="../slideLayouts/slideLayout101.xml"/><Relationship Id="rId14" Type="http://schemas.openxmlformats.org/officeDocument/2006/relationships/theme" Target="../theme/theme16.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12.xml"/><Relationship Id="rId12" Type="http://schemas.openxmlformats.org/officeDocument/2006/relationships/theme" Target="../theme/theme17.xml"/><Relationship Id="rId13" Type="http://schemas.openxmlformats.org/officeDocument/2006/relationships/image" Target="../media/image2.jpeg"/><Relationship Id="rId14" Type="http://schemas.openxmlformats.org/officeDocument/2006/relationships/image" Target="../media/image3.jpeg"/><Relationship Id="rId1" Type="http://schemas.openxmlformats.org/officeDocument/2006/relationships/slideLayout" Target="../slideLayouts/slideLayout102.xml"/><Relationship Id="rId2" Type="http://schemas.openxmlformats.org/officeDocument/2006/relationships/slideLayout" Target="../slideLayouts/slideLayout103.xml"/><Relationship Id="rId3" Type="http://schemas.openxmlformats.org/officeDocument/2006/relationships/slideLayout" Target="../slideLayouts/slideLayout104.xml"/><Relationship Id="rId4" Type="http://schemas.openxmlformats.org/officeDocument/2006/relationships/slideLayout" Target="../slideLayouts/slideLayout105.xml"/><Relationship Id="rId5" Type="http://schemas.openxmlformats.org/officeDocument/2006/relationships/slideLayout" Target="../slideLayouts/slideLayout106.xml"/><Relationship Id="rId6" Type="http://schemas.openxmlformats.org/officeDocument/2006/relationships/slideLayout" Target="../slideLayouts/slideLayout107.xml"/><Relationship Id="rId7" Type="http://schemas.openxmlformats.org/officeDocument/2006/relationships/slideLayout" Target="../slideLayouts/slideLayout108.xml"/><Relationship Id="rId8" Type="http://schemas.openxmlformats.org/officeDocument/2006/relationships/slideLayout" Target="../slideLayouts/slideLayout109.xml"/><Relationship Id="rId9" Type="http://schemas.openxmlformats.org/officeDocument/2006/relationships/slideLayout" Target="../slideLayouts/slideLayout110.xml"/><Relationship Id="rId10" Type="http://schemas.openxmlformats.org/officeDocument/2006/relationships/slideLayout" Target="../slideLayouts/slideLayout111.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23.xml"/><Relationship Id="rId12" Type="http://schemas.openxmlformats.org/officeDocument/2006/relationships/theme" Target="../theme/theme18.xml"/><Relationship Id="rId1" Type="http://schemas.openxmlformats.org/officeDocument/2006/relationships/slideLayout" Target="../slideLayouts/slideLayout113.xml"/><Relationship Id="rId2" Type="http://schemas.openxmlformats.org/officeDocument/2006/relationships/slideLayout" Target="../slideLayouts/slideLayout114.xml"/><Relationship Id="rId3" Type="http://schemas.openxmlformats.org/officeDocument/2006/relationships/slideLayout" Target="../slideLayouts/slideLayout115.xml"/><Relationship Id="rId4" Type="http://schemas.openxmlformats.org/officeDocument/2006/relationships/slideLayout" Target="../slideLayouts/slideLayout116.xml"/><Relationship Id="rId5" Type="http://schemas.openxmlformats.org/officeDocument/2006/relationships/slideLayout" Target="../slideLayouts/slideLayout117.xml"/><Relationship Id="rId6" Type="http://schemas.openxmlformats.org/officeDocument/2006/relationships/slideLayout" Target="../slideLayouts/slideLayout118.xml"/><Relationship Id="rId7" Type="http://schemas.openxmlformats.org/officeDocument/2006/relationships/slideLayout" Target="../slideLayouts/slideLayout119.xml"/><Relationship Id="rId8" Type="http://schemas.openxmlformats.org/officeDocument/2006/relationships/slideLayout" Target="../slideLayouts/slideLayout120.xml"/><Relationship Id="rId9" Type="http://schemas.openxmlformats.org/officeDocument/2006/relationships/slideLayout" Target="../slideLayouts/slideLayout121.xml"/><Relationship Id="rId10" Type="http://schemas.openxmlformats.org/officeDocument/2006/relationships/slideLayout" Target="../slideLayouts/slideLayout122.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134.xml"/><Relationship Id="rId12" Type="http://schemas.openxmlformats.org/officeDocument/2006/relationships/slideLayout" Target="../slideLayouts/slideLayout135.xml"/><Relationship Id="rId13" Type="http://schemas.openxmlformats.org/officeDocument/2006/relationships/theme" Target="../theme/theme19.xml"/><Relationship Id="rId1" Type="http://schemas.openxmlformats.org/officeDocument/2006/relationships/slideLayout" Target="../slideLayouts/slideLayout124.xml"/><Relationship Id="rId2" Type="http://schemas.openxmlformats.org/officeDocument/2006/relationships/slideLayout" Target="../slideLayouts/slideLayout125.xml"/><Relationship Id="rId3" Type="http://schemas.openxmlformats.org/officeDocument/2006/relationships/slideLayout" Target="../slideLayouts/slideLayout126.xml"/><Relationship Id="rId4" Type="http://schemas.openxmlformats.org/officeDocument/2006/relationships/slideLayout" Target="../slideLayouts/slideLayout127.xml"/><Relationship Id="rId5" Type="http://schemas.openxmlformats.org/officeDocument/2006/relationships/slideLayout" Target="../slideLayouts/slideLayout128.xml"/><Relationship Id="rId6" Type="http://schemas.openxmlformats.org/officeDocument/2006/relationships/slideLayout" Target="../slideLayouts/slideLayout129.xml"/><Relationship Id="rId7" Type="http://schemas.openxmlformats.org/officeDocument/2006/relationships/slideLayout" Target="../slideLayouts/slideLayout130.xml"/><Relationship Id="rId8" Type="http://schemas.openxmlformats.org/officeDocument/2006/relationships/slideLayout" Target="../slideLayouts/slideLayout131.xml"/><Relationship Id="rId9" Type="http://schemas.openxmlformats.org/officeDocument/2006/relationships/slideLayout" Target="../slideLayouts/slideLayout132.xml"/><Relationship Id="rId10"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slideLayout" Target="../slideLayouts/slideLayout147.xml"/><Relationship Id="rId13" Type="http://schemas.openxmlformats.org/officeDocument/2006/relationships/theme" Target="../theme/theme20.xml"/><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158.xml"/><Relationship Id="rId12" Type="http://schemas.openxmlformats.org/officeDocument/2006/relationships/slideLayout" Target="../slideLayouts/slideLayout159.xml"/><Relationship Id="rId13" Type="http://schemas.openxmlformats.org/officeDocument/2006/relationships/theme" Target="../theme/theme21.xml"/><Relationship Id="rId1" Type="http://schemas.openxmlformats.org/officeDocument/2006/relationships/slideLayout" Target="../slideLayouts/slideLayout148.xml"/><Relationship Id="rId2" Type="http://schemas.openxmlformats.org/officeDocument/2006/relationships/slideLayout" Target="../slideLayouts/slideLayout149.xml"/><Relationship Id="rId3" Type="http://schemas.openxmlformats.org/officeDocument/2006/relationships/slideLayout" Target="../slideLayouts/slideLayout150.xml"/><Relationship Id="rId4" Type="http://schemas.openxmlformats.org/officeDocument/2006/relationships/slideLayout" Target="../slideLayouts/slideLayout151.xml"/><Relationship Id="rId5" Type="http://schemas.openxmlformats.org/officeDocument/2006/relationships/slideLayout" Target="../slideLayouts/slideLayout152.xml"/><Relationship Id="rId6" Type="http://schemas.openxmlformats.org/officeDocument/2006/relationships/slideLayout" Target="../slideLayouts/slideLayout153.xml"/><Relationship Id="rId7" Type="http://schemas.openxmlformats.org/officeDocument/2006/relationships/slideLayout" Target="../slideLayouts/slideLayout154.xml"/><Relationship Id="rId8" Type="http://schemas.openxmlformats.org/officeDocument/2006/relationships/slideLayout" Target="../slideLayouts/slideLayout155.xml"/><Relationship Id="rId9" Type="http://schemas.openxmlformats.org/officeDocument/2006/relationships/slideLayout" Target="../slideLayouts/slideLayout156.xml"/><Relationship Id="rId10" Type="http://schemas.openxmlformats.org/officeDocument/2006/relationships/slideLayout" Target="../slideLayouts/slideLayout157.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170.xml"/><Relationship Id="rId12" Type="http://schemas.openxmlformats.org/officeDocument/2006/relationships/slideLayout" Target="../slideLayouts/slideLayout171.xml"/><Relationship Id="rId13" Type="http://schemas.openxmlformats.org/officeDocument/2006/relationships/theme" Target="../theme/theme22.xml"/><Relationship Id="rId1" Type="http://schemas.openxmlformats.org/officeDocument/2006/relationships/slideLayout" Target="../slideLayouts/slideLayout160.xml"/><Relationship Id="rId2" Type="http://schemas.openxmlformats.org/officeDocument/2006/relationships/slideLayout" Target="../slideLayouts/slideLayout161.xml"/><Relationship Id="rId3" Type="http://schemas.openxmlformats.org/officeDocument/2006/relationships/slideLayout" Target="../slideLayouts/slideLayout162.xml"/><Relationship Id="rId4" Type="http://schemas.openxmlformats.org/officeDocument/2006/relationships/slideLayout" Target="../slideLayouts/slideLayout163.xml"/><Relationship Id="rId5" Type="http://schemas.openxmlformats.org/officeDocument/2006/relationships/slideLayout" Target="../slideLayouts/slideLayout164.xml"/><Relationship Id="rId6" Type="http://schemas.openxmlformats.org/officeDocument/2006/relationships/slideLayout" Target="../slideLayouts/slideLayout165.xml"/><Relationship Id="rId7" Type="http://schemas.openxmlformats.org/officeDocument/2006/relationships/slideLayout" Target="../slideLayouts/slideLayout166.xml"/><Relationship Id="rId8" Type="http://schemas.openxmlformats.org/officeDocument/2006/relationships/slideLayout" Target="../slideLayouts/slideLayout167.xml"/><Relationship Id="rId9" Type="http://schemas.openxmlformats.org/officeDocument/2006/relationships/slideLayout" Target="../slideLayouts/slideLayout168.xml"/><Relationship Id="rId10" Type="http://schemas.openxmlformats.org/officeDocument/2006/relationships/slideLayout" Target="../slideLayouts/slideLayout169.xml"/></Relationships>
</file>

<file path=ppt/slideMasters/_rels/slideMaster23.xml.rels><?xml version="1.0" encoding="UTF-8" standalone="yes"?>
<Relationships xmlns="http://schemas.openxmlformats.org/package/2006/relationships"><Relationship Id="rId1" Type="http://schemas.openxmlformats.org/officeDocument/2006/relationships/slideLayout" Target="../slideLayouts/slideLayout172.xml"/><Relationship Id="rId2"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176.xml"/><Relationship Id="rId4" Type="http://schemas.openxmlformats.org/officeDocument/2006/relationships/slideLayout" Target="../slideLayouts/slideLayout177.xml"/><Relationship Id="rId5" Type="http://schemas.openxmlformats.org/officeDocument/2006/relationships/slideLayout" Target="../slideLayouts/slideLayout178.xml"/><Relationship Id="rId6" Type="http://schemas.openxmlformats.org/officeDocument/2006/relationships/slideLayout" Target="../slideLayouts/slideLayout179.xml"/><Relationship Id="rId7" Type="http://schemas.openxmlformats.org/officeDocument/2006/relationships/slideLayout" Target="../slideLayouts/slideLayout180.xml"/><Relationship Id="rId8" Type="http://schemas.openxmlformats.org/officeDocument/2006/relationships/slideLayout" Target="../slideLayouts/slideLayout181.xml"/><Relationship Id="rId9" Type="http://schemas.openxmlformats.org/officeDocument/2006/relationships/slideLayout" Target="../slideLayouts/slideLayout182.xml"/><Relationship Id="rId10" Type="http://schemas.openxmlformats.org/officeDocument/2006/relationships/slideLayout" Target="../slideLayouts/slideLayout183.xml"/><Relationship Id="rId11" Type="http://schemas.openxmlformats.org/officeDocument/2006/relationships/theme" Target="../theme/theme25.xml"/><Relationship Id="rId1" Type="http://schemas.openxmlformats.org/officeDocument/2006/relationships/slideLayout" Target="../slideLayouts/slideLayout174.xml"/><Relationship Id="rId2" Type="http://schemas.openxmlformats.org/officeDocument/2006/relationships/slideLayout" Target="../slideLayouts/slideLayout175.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194.xml"/><Relationship Id="rId12" Type="http://schemas.openxmlformats.org/officeDocument/2006/relationships/slideLayout" Target="../slideLayouts/slideLayout195.xml"/><Relationship Id="rId13" Type="http://schemas.openxmlformats.org/officeDocument/2006/relationships/slideLayout" Target="../slideLayouts/slideLayout196.xml"/><Relationship Id="rId14" Type="http://schemas.openxmlformats.org/officeDocument/2006/relationships/theme" Target="../theme/theme26.xml"/><Relationship Id="rId15" Type="http://schemas.openxmlformats.org/officeDocument/2006/relationships/image" Target="../media/image6.jpeg"/><Relationship Id="rId1" Type="http://schemas.openxmlformats.org/officeDocument/2006/relationships/slideLayout" Target="../slideLayouts/slideLayout184.xml"/><Relationship Id="rId2" Type="http://schemas.openxmlformats.org/officeDocument/2006/relationships/slideLayout" Target="../slideLayouts/slideLayout185.xml"/><Relationship Id="rId3" Type="http://schemas.openxmlformats.org/officeDocument/2006/relationships/slideLayout" Target="../slideLayouts/slideLayout186.xml"/><Relationship Id="rId4" Type="http://schemas.openxmlformats.org/officeDocument/2006/relationships/slideLayout" Target="../slideLayouts/slideLayout187.xml"/><Relationship Id="rId5" Type="http://schemas.openxmlformats.org/officeDocument/2006/relationships/slideLayout" Target="../slideLayouts/slideLayout188.xml"/><Relationship Id="rId6" Type="http://schemas.openxmlformats.org/officeDocument/2006/relationships/slideLayout" Target="../slideLayouts/slideLayout189.xml"/><Relationship Id="rId7" Type="http://schemas.openxmlformats.org/officeDocument/2006/relationships/slideLayout" Target="../slideLayouts/slideLayout190.xml"/><Relationship Id="rId8" Type="http://schemas.openxmlformats.org/officeDocument/2006/relationships/slideLayout" Target="../slideLayouts/slideLayout191.xml"/><Relationship Id="rId9" Type="http://schemas.openxmlformats.org/officeDocument/2006/relationships/slideLayout" Target="../slideLayouts/slideLayout192.xml"/><Relationship Id="rId10" Type="http://schemas.openxmlformats.org/officeDocument/2006/relationships/slideLayout" Target="../slideLayouts/slideLayout19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37.xml"/><Relationship Id="rId12" Type="http://schemas.openxmlformats.org/officeDocument/2006/relationships/slideLayout" Target="../slideLayouts/slideLayout38.xml"/><Relationship Id="rId13" Type="http://schemas.openxmlformats.org/officeDocument/2006/relationships/theme" Target="../theme/theme5.xml"/><Relationship Id="rId1" Type="http://schemas.openxmlformats.org/officeDocument/2006/relationships/slideLayout" Target="../slideLayouts/slideLayout27.xml"/><Relationship Id="rId2" Type="http://schemas.openxmlformats.org/officeDocument/2006/relationships/slideLayout" Target="../slideLayouts/slideLayout28.xml"/><Relationship Id="rId3" Type="http://schemas.openxmlformats.org/officeDocument/2006/relationships/slideLayout" Target="../slideLayouts/slideLayout29.xml"/><Relationship Id="rId4" Type="http://schemas.openxmlformats.org/officeDocument/2006/relationships/slideLayout" Target="../slideLayouts/slideLayout30.xml"/><Relationship Id="rId5" Type="http://schemas.openxmlformats.org/officeDocument/2006/relationships/slideLayout" Target="../slideLayouts/slideLayout31.xml"/><Relationship Id="rId6" Type="http://schemas.openxmlformats.org/officeDocument/2006/relationships/slideLayout" Target="../slideLayouts/slideLayout32.xml"/><Relationship Id="rId7" Type="http://schemas.openxmlformats.org/officeDocument/2006/relationships/slideLayout" Target="../slideLayouts/slideLayout33.xml"/><Relationship Id="rId8" Type="http://schemas.openxmlformats.org/officeDocument/2006/relationships/slideLayout" Target="../slideLayouts/slideLayout34.xml"/><Relationship Id="rId9" Type="http://schemas.openxmlformats.org/officeDocument/2006/relationships/slideLayout" Target="../slideLayouts/slideLayout35.xml"/><Relationship Id="rId10"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theme" Target="../theme/theme6.xml"/><Relationship Id="rId3"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slideLayout" Target="../slideLayouts/slideLayout41.xml"/><Relationship Id="rId3"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theme" Target="../theme/theme8.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slideLayout" Target="../slideLayouts/slideLayout55.xml"/><Relationship Id="rId3"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103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103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2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2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Arial" charset="0"/>
              </a:defRPr>
            </a:lvl1pPr>
          </a:lstStyle>
          <a:p>
            <a:pPr>
              <a:defRPr/>
            </a:pPr>
            <a:fld id="{77B28565-C876-FD48-95E8-BA980AFD499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0"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 id="2147484808"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0" y="0"/>
            <a:ext cx="9144000" cy="6858000"/>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457200"/>
            <a:endParaRPr lang="en-US" sz="1800" smtClean="0">
              <a:solidFill>
                <a:srgbClr val="FFFFFF"/>
              </a:solidFill>
              <a:latin typeface="Times" charset="0"/>
            </a:endParaRPr>
          </a:p>
        </p:txBody>
      </p:sp>
      <p:grpSp>
        <p:nvGrpSpPr>
          <p:cNvPr id="72707" name="Group 26"/>
          <p:cNvGrpSpPr>
            <a:grpSpLocks/>
          </p:cNvGrpSpPr>
          <p:nvPr/>
        </p:nvGrpSpPr>
        <p:grpSpPr bwMode="auto">
          <a:xfrm>
            <a:off x="390525" y="323850"/>
            <a:ext cx="8378825" cy="6186488"/>
            <a:chOff x="246" y="204"/>
            <a:chExt cx="5271" cy="3889"/>
          </a:xfrm>
        </p:grpSpPr>
        <p:sp>
          <p:nvSpPr>
            <p:cNvPr id="72714" name="Rectangle 3"/>
            <p:cNvSpPr>
              <a:spLocks noChangeArrowheads="1"/>
            </p:cNvSpPr>
            <p:nvPr/>
          </p:nvSpPr>
          <p:spPr bwMode="auto">
            <a:xfrm>
              <a:off x="294" y="228"/>
              <a:ext cx="5217" cy="3850"/>
            </a:xfrm>
            <a:prstGeom prst="rect">
              <a:avLst/>
            </a:prstGeom>
            <a:solidFill>
              <a:srgbClr val="535353"/>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457200"/>
              <a:endParaRPr lang="en-US" sz="1800" smtClean="0">
                <a:solidFill>
                  <a:srgbClr val="FFFFFF"/>
                </a:solidFill>
                <a:latin typeface="Times" charset="0"/>
              </a:endParaRPr>
            </a:p>
          </p:txBody>
        </p:sp>
        <p:sp>
          <p:nvSpPr>
            <p:cNvPr id="72715" name="Freeform 4"/>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16" name="Freeform 5"/>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17" name="Freeform 6"/>
            <p:cNvSpPr>
              <a:spLocks/>
            </p:cNvSpPr>
            <p:nvPr/>
          </p:nvSpPr>
          <p:spPr bwMode="auto">
            <a:xfrm>
              <a:off x="4384" y="399"/>
              <a:ext cx="1045" cy="1764"/>
            </a:xfrm>
            <a:custGeom>
              <a:avLst/>
              <a:gdLst>
                <a:gd name="T0" fmla="*/ 1007 w 1042"/>
                <a:gd name="T1" fmla="*/ 76 h 1764"/>
                <a:gd name="T2" fmla="*/ 937 w 1042"/>
                <a:gd name="T3" fmla="*/ 152 h 1764"/>
                <a:gd name="T4" fmla="*/ 846 w 1042"/>
                <a:gd name="T5" fmla="*/ 131 h 1764"/>
                <a:gd name="T6" fmla="*/ 765 w 1042"/>
                <a:gd name="T7" fmla="*/ 152 h 1764"/>
                <a:gd name="T8" fmla="*/ 705 w 1042"/>
                <a:gd name="T9" fmla="*/ 229 h 1764"/>
                <a:gd name="T10" fmla="*/ 624 w 1042"/>
                <a:gd name="T11" fmla="*/ 250 h 1764"/>
                <a:gd name="T12" fmla="*/ 544 w 1042"/>
                <a:gd name="T13" fmla="*/ 283 h 1764"/>
                <a:gd name="T14" fmla="*/ 453 w 1042"/>
                <a:gd name="T15" fmla="*/ 348 h 1764"/>
                <a:gd name="T16" fmla="*/ 393 w 1042"/>
                <a:gd name="T17" fmla="*/ 435 h 1764"/>
                <a:gd name="T18" fmla="*/ 353 w 1042"/>
                <a:gd name="T19" fmla="*/ 511 h 1764"/>
                <a:gd name="T20" fmla="*/ 312 w 1042"/>
                <a:gd name="T21" fmla="*/ 599 h 1764"/>
                <a:gd name="T22" fmla="*/ 23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32 w 1042"/>
                <a:gd name="T35" fmla="*/ 816 h 1764"/>
                <a:gd name="T36" fmla="*/ 312 w 1042"/>
                <a:gd name="T37" fmla="*/ 860 h 1764"/>
                <a:gd name="T38" fmla="*/ 393 w 1042"/>
                <a:gd name="T39" fmla="*/ 914 h 1764"/>
                <a:gd name="T40" fmla="*/ 473 w 1042"/>
                <a:gd name="T41" fmla="*/ 914 h 1764"/>
                <a:gd name="T42" fmla="*/ 544 w 1042"/>
                <a:gd name="T43" fmla="*/ 882 h 1764"/>
                <a:gd name="T44" fmla="*/ 604 w 1042"/>
                <a:gd name="T45" fmla="*/ 816 h 1764"/>
                <a:gd name="T46" fmla="*/ 675 w 1042"/>
                <a:gd name="T47" fmla="*/ 784 h 1764"/>
                <a:gd name="T48" fmla="*/ 725 w 1042"/>
                <a:gd name="T49" fmla="*/ 871 h 1764"/>
                <a:gd name="T50" fmla="*/ 755 w 1042"/>
                <a:gd name="T51" fmla="*/ 958 h 1764"/>
                <a:gd name="T52" fmla="*/ 816 w 1042"/>
                <a:gd name="T53" fmla="*/ 1088 h 1764"/>
                <a:gd name="T54" fmla="*/ 866 w 1042"/>
                <a:gd name="T55" fmla="*/ 1186 h 1764"/>
                <a:gd name="T56" fmla="*/ 906 w 1042"/>
                <a:gd name="T57" fmla="*/ 1273 h 1764"/>
                <a:gd name="T58" fmla="*/ 937 w 1042"/>
                <a:gd name="T59" fmla="*/ 1360 h 1764"/>
                <a:gd name="T60" fmla="*/ 947 w 1042"/>
                <a:gd name="T61" fmla="*/ 1447 h 1764"/>
                <a:gd name="T62" fmla="*/ 987 w 1042"/>
                <a:gd name="T63" fmla="*/ 1534 h 1764"/>
                <a:gd name="T64" fmla="*/ 1007 w 1042"/>
                <a:gd name="T65" fmla="*/ 1622 h 1764"/>
                <a:gd name="T66" fmla="*/ 1047 w 1042"/>
                <a:gd name="T67" fmla="*/ 1709 h 1764"/>
                <a:gd name="T68" fmla="*/ 107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18" name="Freeform 7"/>
            <p:cNvSpPr>
              <a:spLocks/>
            </p:cNvSpPr>
            <p:nvPr/>
          </p:nvSpPr>
          <p:spPr bwMode="auto">
            <a:xfrm>
              <a:off x="502" y="1226"/>
              <a:ext cx="4885"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28 w 4882"/>
                <a:gd name="T11" fmla="*/ 739 h 1403"/>
                <a:gd name="T12" fmla="*/ 1018 w 4882"/>
                <a:gd name="T13" fmla="*/ 815 h 1403"/>
                <a:gd name="T14" fmla="*/ 1220 w 4882"/>
                <a:gd name="T15" fmla="*/ 869 h 1403"/>
                <a:gd name="T16" fmla="*/ 1341 w 4882"/>
                <a:gd name="T17" fmla="*/ 772 h 1403"/>
                <a:gd name="T18" fmla="*/ 1422 w 4882"/>
                <a:gd name="T19" fmla="*/ 565 h 1403"/>
                <a:gd name="T20" fmla="*/ 1301 w 4882"/>
                <a:gd name="T21" fmla="*/ 359 h 1403"/>
                <a:gd name="T22" fmla="*/ 1422 w 4882"/>
                <a:gd name="T23" fmla="*/ 163 h 1403"/>
                <a:gd name="T24" fmla="*/ 1613 w 4882"/>
                <a:gd name="T25" fmla="*/ 206 h 1403"/>
                <a:gd name="T26" fmla="*/ 1795 w 4882"/>
                <a:gd name="T27" fmla="*/ 250 h 1403"/>
                <a:gd name="T28" fmla="*/ 1977 w 4882"/>
                <a:gd name="T29" fmla="*/ 250 h 1403"/>
                <a:gd name="T30" fmla="*/ 2098 w 4882"/>
                <a:gd name="T31" fmla="*/ 217 h 1403"/>
                <a:gd name="T32" fmla="*/ 2229 w 4882"/>
                <a:gd name="T33" fmla="*/ 120 h 1403"/>
                <a:gd name="T34" fmla="*/ 2430 w 4882"/>
                <a:gd name="T35" fmla="*/ 261 h 1403"/>
                <a:gd name="T36" fmla="*/ 2632 w 4882"/>
                <a:gd name="T37" fmla="*/ 348 h 1403"/>
                <a:gd name="T38" fmla="*/ 2803 w 4882"/>
                <a:gd name="T39" fmla="*/ 478 h 1403"/>
                <a:gd name="T40" fmla="*/ 3005 w 4882"/>
                <a:gd name="T41" fmla="*/ 576 h 1403"/>
                <a:gd name="T42" fmla="*/ 3197 w 4882"/>
                <a:gd name="T43" fmla="*/ 652 h 1403"/>
                <a:gd name="T44" fmla="*/ 3398 w 4882"/>
                <a:gd name="T45" fmla="*/ 772 h 1403"/>
                <a:gd name="T46" fmla="*/ 3600 w 4882"/>
                <a:gd name="T47" fmla="*/ 706 h 1403"/>
                <a:gd name="T48" fmla="*/ 3802 w 4882"/>
                <a:gd name="T49" fmla="*/ 772 h 1403"/>
                <a:gd name="T50" fmla="*/ 4003 w 4882"/>
                <a:gd name="T51" fmla="*/ 706 h 1403"/>
                <a:gd name="T52" fmla="*/ 4225 w 4882"/>
                <a:gd name="T53" fmla="*/ 696 h 1403"/>
                <a:gd name="T54" fmla="*/ 4427 w 4882"/>
                <a:gd name="T55" fmla="*/ 783 h 1403"/>
                <a:gd name="T56" fmla="*/ 4629 w 4882"/>
                <a:gd name="T57" fmla="*/ 783 h 1403"/>
                <a:gd name="T58" fmla="*/ 4830 w 4882"/>
                <a:gd name="T59" fmla="*/ 761 h 1403"/>
                <a:gd name="T60" fmla="*/ 4790 w 4882"/>
                <a:gd name="T61" fmla="*/ 848 h 1403"/>
                <a:gd name="T62" fmla="*/ 4528 w 4882"/>
                <a:gd name="T63" fmla="*/ 924 h 1403"/>
                <a:gd name="T64" fmla="*/ 4326 w 4882"/>
                <a:gd name="T65" fmla="*/ 978 h 1403"/>
                <a:gd name="T66" fmla="*/ 4306 w 4882"/>
                <a:gd name="T67" fmla="*/ 1130 h 1403"/>
                <a:gd name="T68" fmla="*/ 4195 w 4882"/>
                <a:gd name="T69" fmla="*/ 1293 h 1403"/>
                <a:gd name="T70" fmla="*/ 3953 w 4882"/>
                <a:gd name="T71" fmla="*/ 1337 h 1403"/>
                <a:gd name="T72" fmla="*/ 3640 w 4882"/>
                <a:gd name="T73" fmla="*/ 1185 h 1403"/>
                <a:gd name="T74" fmla="*/ 3429 w 4882"/>
                <a:gd name="T75" fmla="*/ 1011 h 1403"/>
                <a:gd name="T76" fmla="*/ 3197 w 4882"/>
                <a:gd name="T77" fmla="*/ 978 h 1403"/>
                <a:gd name="T78" fmla="*/ 2975 w 4882"/>
                <a:gd name="T79" fmla="*/ 859 h 1403"/>
                <a:gd name="T80" fmla="*/ 2723 w 4882"/>
                <a:gd name="T81" fmla="*/ 848 h 1403"/>
                <a:gd name="T82" fmla="*/ 2491 w 4882"/>
                <a:gd name="T83" fmla="*/ 924 h 1403"/>
                <a:gd name="T84" fmla="*/ 2249 w 4882"/>
                <a:gd name="T85" fmla="*/ 859 h 1403"/>
                <a:gd name="T86" fmla="*/ 2037 w 4882"/>
                <a:gd name="T87" fmla="*/ 772 h 1403"/>
                <a:gd name="T88" fmla="*/ 1936 w 4882"/>
                <a:gd name="T89" fmla="*/ 946 h 1403"/>
                <a:gd name="T90" fmla="*/ 1926 w 4882"/>
                <a:gd name="T91" fmla="*/ 1163 h 1403"/>
                <a:gd name="T92" fmla="*/ 1815 w 4882"/>
                <a:gd name="T93" fmla="*/ 1359 h 1403"/>
                <a:gd name="T94" fmla="*/ 1603 w 4882"/>
                <a:gd name="T95" fmla="*/ 1402 h 1403"/>
                <a:gd name="T96" fmla="*/ 1392 w 4882"/>
                <a:gd name="T97" fmla="*/ 1326 h 1403"/>
                <a:gd name="T98" fmla="*/ 1190 w 4882"/>
                <a:gd name="T99" fmla="*/ 1239 h 1403"/>
                <a:gd name="T100" fmla="*/ 98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19" name="Freeform 8"/>
            <p:cNvSpPr>
              <a:spLocks/>
            </p:cNvSpPr>
            <p:nvPr/>
          </p:nvSpPr>
          <p:spPr bwMode="auto">
            <a:xfrm>
              <a:off x="418" y="549"/>
              <a:ext cx="4993" cy="3250"/>
            </a:xfrm>
            <a:custGeom>
              <a:avLst/>
              <a:gdLst>
                <a:gd name="T0" fmla="*/ 968 w 4993"/>
                <a:gd name="T1" fmla="*/ 2666 h 3253"/>
                <a:gd name="T2" fmla="*/ 766 w 4993"/>
                <a:gd name="T3" fmla="*/ 3015 h 3253"/>
                <a:gd name="T4" fmla="*/ 474 w 4993"/>
                <a:gd name="T5" fmla="*/ 3091 h 3253"/>
                <a:gd name="T6" fmla="*/ 161 w 4993"/>
                <a:gd name="T7" fmla="*/ 3037 h 3253"/>
                <a:gd name="T8" fmla="*/ 182 w 4993"/>
                <a:gd name="T9" fmla="*/ 2863 h 3253"/>
                <a:gd name="T10" fmla="*/ 504 w 4993"/>
                <a:gd name="T11" fmla="*/ 2798 h 3253"/>
                <a:gd name="T12" fmla="*/ 807 w 4993"/>
                <a:gd name="T13" fmla="*/ 2688 h 3253"/>
                <a:gd name="T14" fmla="*/ 958 w 4993"/>
                <a:gd name="T15" fmla="*/ 2427 h 3253"/>
                <a:gd name="T16" fmla="*/ 645 w 4993"/>
                <a:gd name="T17" fmla="*/ 2166 h 3253"/>
                <a:gd name="T18" fmla="*/ 303 w 4993"/>
                <a:gd name="T19" fmla="*/ 1981 h 3253"/>
                <a:gd name="T20" fmla="*/ 444 w 4993"/>
                <a:gd name="T21" fmla="*/ 1992 h 3253"/>
                <a:gd name="T22" fmla="*/ 837 w 4993"/>
                <a:gd name="T23" fmla="*/ 2057 h 3253"/>
                <a:gd name="T24" fmla="*/ 1190 w 4993"/>
                <a:gd name="T25" fmla="*/ 2166 h 3253"/>
                <a:gd name="T26" fmla="*/ 1291 w 4993"/>
                <a:gd name="T27" fmla="*/ 2210 h 3253"/>
                <a:gd name="T28" fmla="*/ 1553 w 4993"/>
                <a:gd name="T29" fmla="*/ 1970 h 3253"/>
                <a:gd name="T30" fmla="*/ 1896 w 4993"/>
                <a:gd name="T31" fmla="*/ 1775 h 3253"/>
                <a:gd name="T32" fmla="*/ 2047 w 4993"/>
                <a:gd name="T33" fmla="*/ 1458 h 3253"/>
                <a:gd name="T34" fmla="*/ 2148 w 4993"/>
                <a:gd name="T35" fmla="*/ 1513 h 3253"/>
                <a:gd name="T36" fmla="*/ 2350 w 4993"/>
                <a:gd name="T37" fmla="*/ 1360 h 3253"/>
                <a:gd name="T38" fmla="*/ 2158 w 4993"/>
                <a:gd name="T39" fmla="*/ 1078 h 3253"/>
                <a:gd name="T40" fmla="*/ 2077 w 4993"/>
                <a:gd name="T41" fmla="*/ 64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64 h 3253"/>
                <a:gd name="T52" fmla="*/ 2309 w 4993"/>
                <a:gd name="T53" fmla="*/ 904 h 3253"/>
                <a:gd name="T54" fmla="*/ 2562 w 4993"/>
                <a:gd name="T55" fmla="*/ 697 h 3253"/>
                <a:gd name="T56" fmla="*/ 2400 w 4993"/>
                <a:gd name="T57" fmla="*/ 326 h 3253"/>
                <a:gd name="T58" fmla="*/ 2794 w 4993"/>
                <a:gd name="T59" fmla="*/ 163 h 3253"/>
                <a:gd name="T60" fmla="*/ 3207 w 4993"/>
                <a:gd name="T61" fmla="*/ 196 h 3253"/>
                <a:gd name="T62" fmla="*/ 3247 w 4993"/>
                <a:gd name="T63" fmla="*/ 545 h 3253"/>
                <a:gd name="T64" fmla="*/ 3086 w 4993"/>
                <a:gd name="T65" fmla="*/ 773 h 3253"/>
                <a:gd name="T66" fmla="*/ 2783 w 4993"/>
                <a:gd name="T67" fmla="*/ 871 h 3253"/>
                <a:gd name="T68" fmla="*/ 3096 w 4993"/>
                <a:gd name="T69" fmla="*/ 1045 h 3253"/>
                <a:gd name="T70" fmla="*/ 3499 w 4993"/>
                <a:gd name="T71" fmla="*/ 1023 h 3253"/>
                <a:gd name="T72" fmla="*/ 3741 w 4993"/>
                <a:gd name="T73" fmla="*/ 1273 h 3253"/>
                <a:gd name="T74" fmla="*/ 3661 w 4993"/>
                <a:gd name="T75" fmla="*/ 1644 h 3253"/>
                <a:gd name="T76" fmla="*/ 3873 w 4993"/>
                <a:gd name="T77" fmla="*/ 1883 h 3253"/>
                <a:gd name="T78" fmla="*/ 4175 w 4993"/>
                <a:gd name="T79" fmla="*/ 1764 h 3253"/>
                <a:gd name="T80" fmla="*/ 4468 w 4993"/>
                <a:gd name="T81" fmla="*/ 1618 h 3253"/>
                <a:gd name="T82" fmla="*/ 4720 w 4993"/>
                <a:gd name="T83" fmla="*/ 1382 h 3253"/>
                <a:gd name="T84" fmla="*/ 4992 w 4993"/>
                <a:gd name="T85" fmla="*/ 1480 h 3253"/>
                <a:gd name="T86" fmla="*/ 4730 w 4993"/>
                <a:gd name="T87" fmla="*/ 1742 h 3253"/>
                <a:gd name="T88" fmla="*/ 4518 w 4993"/>
                <a:gd name="T89" fmla="*/ 2112 h 3253"/>
                <a:gd name="T90" fmla="*/ 4266 w 4993"/>
                <a:gd name="T91" fmla="*/ 2471 h 3253"/>
                <a:gd name="T92" fmla="*/ 3812 w 4993"/>
                <a:gd name="T93" fmla="*/ 2449 h 3253"/>
                <a:gd name="T94" fmla="*/ 3560 w 4993"/>
                <a:gd name="T95" fmla="*/ 2297 h 3253"/>
                <a:gd name="T96" fmla="*/ 3550 w 4993"/>
                <a:gd name="T97" fmla="*/ 1829 h 3253"/>
                <a:gd name="T98" fmla="*/ 3348 w 4993"/>
                <a:gd name="T99" fmla="*/ 1556 h 3253"/>
                <a:gd name="T100" fmla="*/ 3005 w 4993"/>
                <a:gd name="T101" fmla="*/ 1753 h 3253"/>
                <a:gd name="T102" fmla="*/ 2824 w 4993"/>
                <a:gd name="T103" fmla="*/ 1556 h 3253"/>
                <a:gd name="T104" fmla="*/ 2582 w 4993"/>
                <a:gd name="T105" fmla="*/ 1284 h 3253"/>
                <a:gd name="T106" fmla="*/ 2279 w 4993"/>
                <a:gd name="T107" fmla="*/ 1567 h 3253"/>
                <a:gd name="T108" fmla="*/ 2158 w 4993"/>
                <a:gd name="T109" fmla="*/ 1981 h 3253"/>
                <a:gd name="T110" fmla="*/ 1896 w 4993"/>
                <a:gd name="T111" fmla="*/ 2308 h 3253"/>
                <a:gd name="T112" fmla="*/ 1755 w 4993"/>
                <a:gd name="T113" fmla="*/ 2623 h 3253"/>
                <a:gd name="T114" fmla="*/ 1392 w 4993"/>
                <a:gd name="T115" fmla="*/ 241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0" name="Freeform 9"/>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1" name="Freeform 10"/>
            <p:cNvSpPr>
              <a:spLocks/>
            </p:cNvSpPr>
            <p:nvPr/>
          </p:nvSpPr>
          <p:spPr bwMode="auto">
            <a:xfrm>
              <a:off x="502" y="378"/>
              <a:ext cx="1136" cy="2543"/>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32 h 2540"/>
                <a:gd name="T10" fmla="*/ 1054 w 1136"/>
                <a:gd name="T11" fmla="*/ 648 h 2540"/>
                <a:gd name="T12" fmla="*/ 1028 w 1136"/>
                <a:gd name="T13" fmla="*/ 764 h 2540"/>
                <a:gd name="T14" fmla="*/ 947 w 1136"/>
                <a:gd name="T15" fmla="*/ 873 h 2540"/>
                <a:gd name="T16" fmla="*/ 913 w 1136"/>
                <a:gd name="T17" fmla="*/ 989 h 2540"/>
                <a:gd name="T18" fmla="*/ 860 w 1136"/>
                <a:gd name="T19" fmla="*/ 1113 h 2540"/>
                <a:gd name="T20" fmla="*/ 813 w 1136"/>
                <a:gd name="T21" fmla="*/ 1229 h 2540"/>
                <a:gd name="T22" fmla="*/ 719 w 1136"/>
                <a:gd name="T23" fmla="*/ 1333 h 2540"/>
                <a:gd name="T24" fmla="*/ 611 w 1136"/>
                <a:gd name="T25" fmla="*/ 1340 h 2540"/>
                <a:gd name="T26" fmla="*/ 504 w 1136"/>
                <a:gd name="T27" fmla="*/ 1340 h 2540"/>
                <a:gd name="T28" fmla="*/ 396 w 1136"/>
                <a:gd name="T29" fmla="*/ 1384 h 2540"/>
                <a:gd name="T30" fmla="*/ 316 w 1136"/>
                <a:gd name="T31" fmla="*/ 1258 h 2540"/>
                <a:gd name="T32" fmla="*/ 208 w 1136"/>
                <a:gd name="T33" fmla="*/ 1185 h 2540"/>
                <a:gd name="T34" fmla="*/ 101 w 1136"/>
                <a:gd name="T35" fmla="*/ 1185 h 2540"/>
                <a:gd name="T36" fmla="*/ 40 w 1136"/>
                <a:gd name="T37" fmla="*/ 1192 h 2540"/>
                <a:gd name="T38" fmla="*/ 141 w 1136"/>
                <a:gd name="T39" fmla="*/ 1250 h 2540"/>
                <a:gd name="T40" fmla="*/ 235 w 1136"/>
                <a:gd name="T41" fmla="*/ 1348 h 2540"/>
                <a:gd name="T42" fmla="*/ 349 w 1136"/>
                <a:gd name="T43" fmla="*/ 1406 h 2540"/>
                <a:gd name="T44" fmla="*/ 356 w 1136"/>
                <a:gd name="T45" fmla="*/ 1551 h 2540"/>
                <a:gd name="T46" fmla="*/ 349 w 1136"/>
                <a:gd name="T47" fmla="*/ 1710 h 2540"/>
                <a:gd name="T48" fmla="*/ 296 w 1136"/>
                <a:gd name="T49" fmla="*/ 1841 h 2540"/>
                <a:gd name="T50" fmla="*/ 235 w 1136"/>
                <a:gd name="T51" fmla="*/ 1971 h 2540"/>
                <a:gd name="T52" fmla="*/ 168 w 1136"/>
                <a:gd name="T53" fmla="*/ 2102 h 2540"/>
                <a:gd name="T54" fmla="*/ 134 w 1136"/>
                <a:gd name="T55" fmla="*/ 2243 h 2540"/>
                <a:gd name="T56" fmla="*/ 67 w 1136"/>
                <a:gd name="T57" fmla="*/ 2359 h 2540"/>
                <a:gd name="T58" fmla="*/ 27 w 1136"/>
                <a:gd name="T59" fmla="*/ 2482 h 2540"/>
                <a:gd name="T60" fmla="*/ 20 w 1136"/>
                <a:gd name="T61" fmla="*/ 2540 h 2540"/>
                <a:gd name="T62" fmla="*/ 81 w 1136"/>
                <a:gd name="T63" fmla="*/ 2417 h 2540"/>
                <a:gd name="T64" fmla="*/ 148 w 1136"/>
                <a:gd name="T65" fmla="*/ 2301 h 2540"/>
                <a:gd name="T66" fmla="*/ 201 w 1136"/>
                <a:gd name="T67" fmla="*/ 2177 h 2540"/>
                <a:gd name="T68" fmla="*/ 242 w 1136"/>
                <a:gd name="T69" fmla="*/ 2022 h 2540"/>
                <a:gd name="T70" fmla="*/ 316 w 1136"/>
                <a:gd name="T71" fmla="*/ 1906 h 2540"/>
                <a:gd name="T72" fmla="*/ 403 w 1136"/>
                <a:gd name="T73" fmla="*/ 1783 h 2540"/>
                <a:gd name="T74" fmla="*/ 430 w 1136"/>
                <a:gd name="T75" fmla="*/ 1659 h 2540"/>
                <a:gd name="T76" fmla="*/ 423 w 1136"/>
                <a:gd name="T77" fmla="*/ 1543 h 2540"/>
                <a:gd name="T78" fmla="*/ 497 w 1136"/>
                <a:gd name="T79" fmla="*/ 1464 h 2540"/>
                <a:gd name="T80" fmla="*/ 651 w 1136"/>
                <a:gd name="T81" fmla="*/ 1427 h 2540"/>
                <a:gd name="T82" fmla="*/ 792 w 1136"/>
                <a:gd name="T83" fmla="*/ 1384 h 2540"/>
                <a:gd name="T84" fmla="*/ 866 w 1136"/>
                <a:gd name="T85" fmla="*/ 1265 h 2540"/>
                <a:gd name="T86" fmla="*/ 907 w 1136"/>
                <a:gd name="T87" fmla="*/ 1084 h 2540"/>
                <a:gd name="T88" fmla="*/ 1014 w 1136"/>
                <a:gd name="T89" fmla="*/ 989 h 2540"/>
                <a:gd name="T90" fmla="*/ 1048 w 1136"/>
                <a:gd name="T91" fmla="*/ 866 h 2540"/>
                <a:gd name="T92" fmla="*/ 1088 w 1136"/>
                <a:gd name="T93" fmla="*/ 743 h 2540"/>
                <a:gd name="T94" fmla="*/ 1115 w 1136"/>
                <a:gd name="T95" fmla="*/ 627 h 2540"/>
                <a:gd name="T96" fmla="*/ 1108 w 1136"/>
                <a:gd name="T97" fmla="*/ 50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2" name="Freeform 11"/>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3" name="Freeform 12"/>
            <p:cNvSpPr>
              <a:spLocks/>
            </p:cNvSpPr>
            <p:nvPr/>
          </p:nvSpPr>
          <p:spPr bwMode="auto">
            <a:xfrm>
              <a:off x="3466" y="559"/>
              <a:ext cx="1830" cy="880"/>
            </a:xfrm>
            <a:custGeom>
              <a:avLst/>
              <a:gdLst>
                <a:gd name="T0" fmla="*/ 27 w 1827"/>
                <a:gd name="T1" fmla="*/ 864 h 880"/>
                <a:gd name="T2" fmla="*/ 101 w 1827"/>
                <a:gd name="T3" fmla="*/ 850 h 880"/>
                <a:gd name="T4" fmla="*/ 154 w 1827"/>
                <a:gd name="T5" fmla="*/ 814 h 880"/>
                <a:gd name="T6" fmla="*/ 262 w 1827"/>
                <a:gd name="T7" fmla="*/ 785 h 880"/>
                <a:gd name="T8" fmla="*/ 332 w 1827"/>
                <a:gd name="T9" fmla="*/ 726 h 880"/>
                <a:gd name="T10" fmla="*/ 386 w 1827"/>
                <a:gd name="T11" fmla="*/ 697 h 880"/>
                <a:gd name="T12" fmla="*/ 440 w 1827"/>
                <a:gd name="T13" fmla="*/ 661 h 880"/>
                <a:gd name="T14" fmla="*/ 507 w 1827"/>
                <a:gd name="T15" fmla="*/ 625 h 880"/>
                <a:gd name="T16" fmla="*/ 587 w 1827"/>
                <a:gd name="T17" fmla="*/ 610 h 880"/>
                <a:gd name="T18" fmla="*/ 661 w 1827"/>
                <a:gd name="T19" fmla="*/ 588 h 880"/>
                <a:gd name="T20" fmla="*/ 715 w 1827"/>
                <a:gd name="T21" fmla="*/ 559 h 880"/>
                <a:gd name="T22" fmla="*/ 775 w 1827"/>
                <a:gd name="T23" fmla="*/ 501 h 880"/>
                <a:gd name="T24" fmla="*/ 849 w 1827"/>
                <a:gd name="T25" fmla="*/ 465 h 880"/>
                <a:gd name="T26" fmla="*/ 896 w 1827"/>
                <a:gd name="T27" fmla="*/ 407 h 880"/>
                <a:gd name="T28" fmla="*/ 932 w 1827"/>
                <a:gd name="T29" fmla="*/ 341 h 880"/>
                <a:gd name="T30" fmla="*/ 987 w 1827"/>
                <a:gd name="T31" fmla="*/ 283 h 880"/>
                <a:gd name="T32" fmla="*/ 1047 w 1827"/>
                <a:gd name="T33" fmla="*/ 240 h 880"/>
                <a:gd name="T34" fmla="*/ 1114 w 1827"/>
                <a:gd name="T35" fmla="*/ 203 h 880"/>
                <a:gd name="T36" fmla="*/ 1195 w 1827"/>
                <a:gd name="T37" fmla="*/ 174 h 880"/>
                <a:gd name="T38" fmla="*/ 1262 w 1827"/>
                <a:gd name="T39" fmla="*/ 174 h 880"/>
                <a:gd name="T40" fmla="*/ 1356 w 1827"/>
                <a:gd name="T41" fmla="*/ 145 h 880"/>
                <a:gd name="T42" fmla="*/ 1410 w 1827"/>
                <a:gd name="T43" fmla="*/ 123 h 880"/>
                <a:gd name="T44" fmla="*/ 1463 w 1827"/>
                <a:gd name="T45" fmla="*/ 109 h 880"/>
                <a:gd name="T46" fmla="*/ 1517 w 1827"/>
                <a:gd name="T47" fmla="*/ 94 h 880"/>
                <a:gd name="T48" fmla="*/ 1614 w 1827"/>
                <a:gd name="T49" fmla="*/ 94 h 880"/>
                <a:gd name="T50" fmla="*/ 1668 w 1827"/>
                <a:gd name="T51" fmla="*/ 73 h 880"/>
                <a:gd name="T52" fmla="*/ 1728 w 1827"/>
                <a:gd name="T53" fmla="*/ 44 h 880"/>
                <a:gd name="T54" fmla="*/ 1796 w 1827"/>
                <a:gd name="T55" fmla="*/ 22 h 880"/>
                <a:gd name="T56" fmla="*/ 1856 w 1827"/>
                <a:gd name="T57" fmla="*/ 0 h 880"/>
                <a:gd name="T58" fmla="*/ 1796 w 1827"/>
                <a:gd name="T59" fmla="*/ 22 h 880"/>
                <a:gd name="T60" fmla="*/ 1735 w 1827"/>
                <a:gd name="T61" fmla="*/ 80 h 880"/>
                <a:gd name="T62" fmla="*/ 1655 w 1827"/>
                <a:gd name="T63" fmla="*/ 102 h 880"/>
                <a:gd name="T64" fmla="*/ 1594 w 1827"/>
                <a:gd name="T65" fmla="*/ 116 h 880"/>
                <a:gd name="T66" fmla="*/ 1504 w 1827"/>
                <a:gd name="T67" fmla="*/ 138 h 880"/>
                <a:gd name="T68" fmla="*/ 1450 w 1827"/>
                <a:gd name="T69" fmla="*/ 145 h 880"/>
                <a:gd name="T70" fmla="*/ 1390 w 1827"/>
                <a:gd name="T71" fmla="*/ 160 h 880"/>
                <a:gd name="T72" fmla="*/ 1322 w 1827"/>
                <a:gd name="T73" fmla="*/ 174 h 880"/>
                <a:gd name="T74" fmla="*/ 1262 w 1827"/>
                <a:gd name="T75" fmla="*/ 203 h 880"/>
                <a:gd name="T76" fmla="*/ 1195 w 1827"/>
                <a:gd name="T77" fmla="*/ 218 h 880"/>
                <a:gd name="T78" fmla="*/ 1141 w 1827"/>
                <a:gd name="T79" fmla="*/ 240 h 880"/>
                <a:gd name="T80" fmla="*/ 1087 w 1827"/>
                <a:gd name="T81" fmla="*/ 262 h 880"/>
                <a:gd name="T82" fmla="*/ 1034 w 1827"/>
                <a:gd name="T83" fmla="*/ 298 h 880"/>
                <a:gd name="T84" fmla="*/ 980 w 1827"/>
                <a:gd name="T85" fmla="*/ 327 h 880"/>
                <a:gd name="T86" fmla="*/ 932 w 1827"/>
                <a:gd name="T87" fmla="*/ 370 h 880"/>
                <a:gd name="T88" fmla="*/ 896 w 1827"/>
                <a:gd name="T89" fmla="*/ 443 h 880"/>
                <a:gd name="T90" fmla="*/ 856 w 1827"/>
                <a:gd name="T91" fmla="*/ 509 h 880"/>
                <a:gd name="T92" fmla="*/ 802 w 1827"/>
                <a:gd name="T93" fmla="*/ 545 h 880"/>
                <a:gd name="T94" fmla="*/ 742 w 1827"/>
                <a:gd name="T95" fmla="*/ 567 h 880"/>
                <a:gd name="T96" fmla="*/ 675 w 1827"/>
                <a:gd name="T97" fmla="*/ 588 h 880"/>
                <a:gd name="T98" fmla="*/ 601 w 1827"/>
                <a:gd name="T99" fmla="*/ 610 h 880"/>
                <a:gd name="T100" fmla="*/ 547 w 1827"/>
                <a:gd name="T101" fmla="*/ 647 h 880"/>
                <a:gd name="T102" fmla="*/ 487 w 1827"/>
                <a:gd name="T103" fmla="*/ 654 h 880"/>
                <a:gd name="T104" fmla="*/ 413 w 1827"/>
                <a:gd name="T105" fmla="*/ 676 h 880"/>
                <a:gd name="T106" fmla="*/ 36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4" name="Freeform 13"/>
            <p:cNvSpPr>
              <a:spLocks/>
            </p:cNvSpPr>
            <p:nvPr/>
          </p:nvSpPr>
          <p:spPr bwMode="auto">
            <a:xfrm>
              <a:off x="531" y="356"/>
              <a:ext cx="4815" cy="3462"/>
            </a:xfrm>
            <a:custGeom>
              <a:avLst/>
              <a:gdLst>
                <a:gd name="T0" fmla="*/ 444 w 4812"/>
                <a:gd name="T1" fmla="*/ 348 h 3462"/>
                <a:gd name="T2" fmla="*/ 827 w 4812"/>
                <a:gd name="T3" fmla="*/ 664 h 3462"/>
                <a:gd name="T4" fmla="*/ 1200 w 4812"/>
                <a:gd name="T5" fmla="*/ 925 h 3462"/>
                <a:gd name="T6" fmla="*/ 1624 w 4812"/>
                <a:gd name="T7" fmla="*/ 1252 h 3462"/>
                <a:gd name="T8" fmla="*/ 2068 w 4812"/>
                <a:gd name="T9" fmla="*/ 1611 h 3462"/>
                <a:gd name="T10" fmla="*/ 2441 w 4812"/>
                <a:gd name="T11" fmla="*/ 1926 h 3462"/>
                <a:gd name="T12" fmla="*/ 2693 w 4812"/>
                <a:gd name="T13" fmla="*/ 2362 h 3462"/>
                <a:gd name="T14" fmla="*/ 2259 w 4812"/>
                <a:gd name="T15" fmla="*/ 2318 h 3462"/>
                <a:gd name="T16" fmla="*/ 1825 w 4812"/>
                <a:gd name="T17" fmla="*/ 2307 h 3462"/>
                <a:gd name="T18" fmla="*/ 1321 w 4812"/>
                <a:gd name="T19" fmla="*/ 2373 h 3462"/>
                <a:gd name="T20" fmla="*/ 928 w 4812"/>
                <a:gd name="T21" fmla="*/ 2318 h 3462"/>
                <a:gd name="T22" fmla="*/ 474 w 4812"/>
                <a:gd name="T23" fmla="*/ 2122 h 3462"/>
                <a:gd name="T24" fmla="*/ 30 w 4812"/>
                <a:gd name="T25" fmla="*/ 1752 h 3462"/>
                <a:gd name="T26" fmla="*/ 403 w 4812"/>
                <a:gd name="T27" fmla="*/ 2090 h 3462"/>
                <a:gd name="T28" fmla="*/ 83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99 w 4812"/>
                <a:gd name="T39" fmla="*/ 2405 h 3462"/>
                <a:gd name="T40" fmla="*/ 1563 w 4812"/>
                <a:gd name="T41" fmla="*/ 2569 h 3462"/>
                <a:gd name="T42" fmla="*/ 1634 w 4812"/>
                <a:gd name="T43" fmla="*/ 3004 h 3462"/>
                <a:gd name="T44" fmla="*/ 107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51 w 4812"/>
                <a:gd name="T55" fmla="*/ 3189 h 3462"/>
                <a:gd name="T56" fmla="*/ 1664 w 4812"/>
                <a:gd name="T57" fmla="*/ 2982 h 3462"/>
                <a:gd name="T58" fmla="*/ 2098 w 4812"/>
                <a:gd name="T59" fmla="*/ 2917 h 3462"/>
                <a:gd name="T60" fmla="*/ 2541 w 4812"/>
                <a:gd name="T61" fmla="*/ 3058 h 3462"/>
                <a:gd name="T62" fmla="*/ 2995 w 4812"/>
                <a:gd name="T63" fmla="*/ 3200 h 3462"/>
                <a:gd name="T64" fmla="*/ 3510 w 4812"/>
                <a:gd name="T65" fmla="*/ 3309 h 3462"/>
                <a:gd name="T66" fmla="*/ 3964 w 4812"/>
                <a:gd name="T67" fmla="*/ 3385 h 3462"/>
                <a:gd name="T68" fmla="*/ 4438 w 4812"/>
                <a:gd name="T69" fmla="*/ 3450 h 3462"/>
                <a:gd name="T70" fmla="*/ 4327 w 4812"/>
                <a:gd name="T71" fmla="*/ 3439 h 3462"/>
                <a:gd name="T72" fmla="*/ 3802 w 4812"/>
                <a:gd name="T73" fmla="*/ 3330 h 3462"/>
                <a:gd name="T74" fmla="*/ 3217 w 4812"/>
                <a:gd name="T75" fmla="*/ 3200 h 3462"/>
                <a:gd name="T76" fmla="*/ 2753 w 4812"/>
                <a:gd name="T77" fmla="*/ 3124 h 3462"/>
                <a:gd name="T78" fmla="*/ 2209 w 4812"/>
                <a:gd name="T79" fmla="*/ 2884 h 3462"/>
                <a:gd name="T80" fmla="*/ 1694 w 4812"/>
                <a:gd name="T81" fmla="*/ 2677 h 3462"/>
                <a:gd name="T82" fmla="*/ 1230 w 4812"/>
                <a:gd name="T83" fmla="*/ 2471 h 3462"/>
                <a:gd name="T84" fmla="*/ 1503 w 4812"/>
                <a:gd name="T85" fmla="*/ 2394 h 3462"/>
                <a:gd name="T86" fmla="*/ 2088 w 4812"/>
                <a:gd name="T87" fmla="*/ 2318 h 3462"/>
                <a:gd name="T88" fmla="*/ 2602 w 4812"/>
                <a:gd name="T89" fmla="*/ 2362 h 3462"/>
                <a:gd name="T90" fmla="*/ 3076 w 4812"/>
                <a:gd name="T91" fmla="*/ 2569 h 3462"/>
                <a:gd name="T92" fmla="*/ 3520 w 4812"/>
                <a:gd name="T93" fmla="*/ 2743 h 3462"/>
                <a:gd name="T94" fmla="*/ 4105 w 4812"/>
                <a:gd name="T95" fmla="*/ 3004 h 3462"/>
                <a:gd name="T96" fmla="*/ 4599 w 4812"/>
                <a:gd name="T97" fmla="*/ 3243 h 3462"/>
                <a:gd name="T98" fmla="*/ 4680 w 4812"/>
                <a:gd name="T99" fmla="*/ 3265 h 3462"/>
                <a:gd name="T100" fmla="*/ 4226 w 4812"/>
                <a:gd name="T101" fmla="*/ 3015 h 3462"/>
                <a:gd name="T102" fmla="*/ 3762 w 4812"/>
                <a:gd name="T103" fmla="*/ 2764 h 3462"/>
                <a:gd name="T104" fmla="*/ 3298 w 4812"/>
                <a:gd name="T105" fmla="*/ 2634 h 3462"/>
                <a:gd name="T106" fmla="*/ 2753 w 4812"/>
                <a:gd name="T107" fmla="*/ 2362 h 3462"/>
                <a:gd name="T108" fmla="*/ 2481 w 4812"/>
                <a:gd name="T109" fmla="*/ 1959 h 3462"/>
                <a:gd name="T110" fmla="*/ 2178 w 4812"/>
                <a:gd name="T111" fmla="*/ 1600 h 3462"/>
                <a:gd name="T112" fmla="*/ 1775 w 4812"/>
                <a:gd name="T113" fmla="*/ 1317 h 3462"/>
                <a:gd name="T114" fmla="*/ 1372 w 4812"/>
                <a:gd name="T115" fmla="*/ 969 h 3462"/>
                <a:gd name="T116" fmla="*/ 94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5" name="Freeform 14"/>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6" name="Freeform 15"/>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7" name="Freeform 16"/>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8" name="Freeform 17"/>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29" name="Freeform 18"/>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0" name="Freeform 19"/>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1" name="Freeform 20"/>
            <p:cNvSpPr>
              <a:spLocks/>
            </p:cNvSpPr>
            <p:nvPr/>
          </p:nvSpPr>
          <p:spPr bwMode="auto">
            <a:xfrm>
              <a:off x="2773" y="3976"/>
              <a:ext cx="1725" cy="81"/>
            </a:xfrm>
            <a:custGeom>
              <a:avLst/>
              <a:gdLst>
                <a:gd name="T0" fmla="*/ 0 w 1722"/>
                <a:gd name="T1" fmla="*/ 0 h 81"/>
                <a:gd name="T2" fmla="*/ 1751 w 1722"/>
                <a:gd name="T3" fmla="*/ 0 h 81"/>
                <a:gd name="T4" fmla="*/ 1751 w 1722"/>
                <a:gd name="T5" fmla="*/ 0 h 81"/>
                <a:gd name="T6" fmla="*/ 1670 w 1722"/>
                <a:gd name="T7" fmla="*/ 22 h 81"/>
                <a:gd name="T8" fmla="*/ 1643 w 1722"/>
                <a:gd name="T9" fmla="*/ 7 h 81"/>
                <a:gd name="T10" fmla="*/ 1617 w 1722"/>
                <a:gd name="T11" fmla="*/ 0 h 81"/>
                <a:gd name="T12" fmla="*/ 1590 w 1722"/>
                <a:gd name="T13" fmla="*/ 15 h 81"/>
                <a:gd name="T14" fmla="*/ 1563 w 1722"/>
                <a:gd name="T15" fmla="*/ 44 h 81"/>
                <a:gd name="T16" fmla="*/ 1536 w 1722"/>
                <a:gd name="T17" fmla="*/ 58 h 81"/>
                <a:gd name="T18" fmla="*/ 1509 w 1722"/>
                <a:gd name="T19" fmla="*/ 73 h 81"/>
                <a:gd name="T20" fmla="*/ 1439 w 1722"/>
                <a:gd name="T21" fmla="*/ 80 h 81"/>
                <a:gd name="T22" fmla="*/ 1371 w 1722"/>
                <a:gd name="T23" fmla="*/ 80 h 81"/>
                <a:gd name="T24" fmla="*/ 1331 w 1722"/>
                <a:gd name="T25" fmla="*/ 73 h 81"/>
                <a:gd name="T26" fmla="*/ 1304 w 1722"/>
                <a:gd name="T27" fmla="*/ 65 h 81"/>
                <a:gd name="T28" fmla="*/ 1270 w 1722"/>
                <a:gd name="T29" fmla="*/ 73 h 81"/>
                <a:gd name="T30" fmla="*/ 1244 w 1722"/>
                <a:gd name="T31" fmla="*/ 73 h 81"/>
                <a:gd name="T32" fmla="*/ 1190 w 1722"/>
                <a:gd name="T33" fmla="*/ 73 h 81"/>
                <a:gd name="T34" fmla="*/ 1143 w 1722"/>
                <a:gd name="T35" fmla="*/ 65 h 81"/>
                <a:gd name="T36" fmla="*/ 1116 w 1722"/>
                <a:gd name="T37" fmla="*/ 65 h 81"/>
                <a:gd name="T38" fmla="*/ 1075 w 1722"/>
                <a:gd name="T39" fmla="*/ 58 h 81"/>
                <a:gd name="T40" fmla="*/ 1049 w 1722"/>
                <a:gd name="T41" fmla="*/ 58 h 81"/>
                <a:gd name="T42" fmla="*/ 1022 w 1722"/>
                <a:gd name="T43" fmla="*/ 36 h 81"/>
                <a:gd name="T44" fmla="*/ 988 w 1722"/>
                <a:gd name="T45" fmla="*/ 15 h 81"/>
                <a:gd name="T46" fmla="*/ 954 w 1722"/>
                <a:gd name="T47" fmla="*/ 15 h 81"/>
                <a:gd name="T48" fmla="*/ 928 w 1722"/>
                <a:gd name="T49" fmla="*/ 15 h 81"/>
                <a:gd name="T50" fmla="*/ 901 w 1722"/>
                <a:gd name="T51" fmla="*/ 15 h 81"/>
                <a:gd name="T52" fmla="*/ 857 w 1722"/>
                <a:gd name="T53" fmla="*/ 29 h 81"/>
                <a:gd name="T54" fmla="*/ 797 w 1722"/>
                <a:gd name="T55" fmla="*/ 44 h 81"/>
                <a:gd name="T56" fmla="*/ 763 w 1722"/>
                <a:gd name="T57" fmla="*/ 51 h 81"/>
                <a:gd name="T58" fmla="*/ 736 w 1722"/>
                <a:gd name="T59" fmla="*/ 51 h 81"/>
                <a:gd name="T60" fmla="*/ 696 w 1722"/>
                <a:gd name="T61" fmla="*/ 44 h 81"/>
                <a:gd name="T62" fmla="*/ 669 w 1722"/>
                <a:gd name="T63" fmla="*/ 29 h 81"/>
                <a:gd name="T64" fmla="*/ 642 w 1722"/>
                <a:gd name="T65" fmla="*/ 22 h 81"/>
                <a:gd name="T66" fmla="*/ 608 w 1722"/>
                <a:gd name="T67" fmla="*/ 22 h 81"/>
                <a:gd name="T68" fmla="*/ 575 w 1722"/>
                <a:gd name="T69" fmla="*/ 22 h 81"/>
                <a:gd name="T70" fmla="*/ 541 w 1722"/>
                <a:gd name="T71" fmla="*/ 29 h 81"/>
                <a:gd name="T72" fmla="*/ 487 w 1722"/>
                <a:gd name="T73" fmla="*/ 29 h 81"/>
                <a:gd name="T74" fmla="*/ 447 w 1722"/>
                <a:gd name="T75" fmla="*/ 36 h 81"/>
                <a:gd name="T76" fmla="*/ 413 w 1722"/>
                <a:gd name="T77" fmla="*/ 44 h 81"/>
                <a:gd name="T78" fmla="*/ 386 w 1722"/>
                <a:gd name="T79" fmla="*/ 44 h 81"/>
                <a:gd name="T80" fmla="*/ 35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2" name="Freeform 21"/>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3" name="Freeform 22"/>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4" name="Freeform 23"/>
            <p:cNvSpPr>
              <a:spLocks/>
            </p:cNvSpPr>
            <p:nvPr/>
          </p:nvSpPr>
          <p:spPr bwMode="auto">
            <a:xfrm>
              <a:off x="260" y="437"/>
              <a:ext cx="93" cy="1701"/>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89 h 1699"/>
                <a:gd name="T18" fmla="*/ 53 w 93"/>
                <a:gd name="T19" fmla="*/ 547 h 1699"/>
                <a:gd name="T20" fmla="*/ 39 w 93"/>
                <a:gd name="T21" fmla="*/ 620 h 1699"/>
                <a:gd name="T22" fmla="*/ 39 w 93"/>
                <a:gd name="T23" fmla="*/ 678 h 1699"/>
                <a:gd name="T24" fmla="*/ 39 w 93"/>
                <a:gd name="T25" fmla="*/ 736 h 1699"/>
                <a:gd name="T26" fmla="*/ 39 w 93"/>
                <a:gd name="T27" fmla="*/ 794 h 1699"/>
                <a:gd name="T28" fmla="*/ 13 w 93"/>
                <a:gd name="T29" fmla="*/ 866 h 1699"/>
                <a:gd name="T30" fmla="*/ 0 w 93"/>
                <a:gd name="T31" fmla="*/ 924 h 1699"/>
                <a:gd name="T32" fmla="*/ 0 w 93"/>
                <a:gd name="T33" fmla="*/ 982 h 1699"/>
                <a:gd name="T34" fmla="*/ 26 w 93"/>
                <a:gd name="T35" fmla="*/ 1040 h 1699"/>
                <a:gd name="T36" fmla="*/ 26 w 93"/>
                <a:gd name="T37" fmla="*/ 1113 h 1699"/>
                <a:gd name="T38" fmla="*/ 13 w 93"/>
                <a:gd name="T39" fmla="*/ 1186 h 1699"/>
                <a:gd name="T40" fmla="*/ 13 w 93"/>
                <a:gd name="T41" fmla="*/ 1244 h 1699"/>
                <a:gd name="T42" fmla="*/ 13 w 93"/>
                <a:gd name="T43" fmla="*/ 1312 h 1699"/>
                <a:gd name="T44" fmla="*/ 13 w 93"/>
                <a:gd name="T45" fmla="*/ 1370 h 1699"/>
                <a:gd name="T46" fmla="*/ 0 w 93"/>
                <a:gd name="T47" fmla="*/ 1428 h 1699"/>
                <a:gd name="T48" fmla="*/ 0 w 93"/>
                <a:gd name="T49" fmla="*/ 1486 h 1699"/>
                <a:gd name="T50" fmla="*/ 13 w 93"/>
                <a:gd name="T51" fmla="*/ 1544 h 1699"/>
                <a:gd name="T52" fmla="*/ 53 w 93"/>
                <a:gd name="T53" fmla="*/ 1602 h 1699"/>
                <a:gd name="T54" fmla="*/ 53 w 93"/>
                <a:gd name="T55" fmla="*/ 1660 h 1699"/>
                <a:gd name="T56" fmla="*/ 26 w 93"/>
                <a:gd name="T57" fmla="*/ 1718 h 1699"/>
                <a:gd name="T58" fmla="*/ 53 w 93"/>
                <a:gd name="T59" fmla="*/ 1660 h 1699"/>
                <a:gd name="T60" fmla="*/ 39 w 93"/>
                <a:gd name="T61" fmla="*/ 1587 h 1699"/>
                <a:gd name="T62" fmla="*/ 26 w 93"/>
                <a:gd name="T63" fmla="*/ 1529 h 1699"/>
                <a:gd name="T64" fmla="*/ 26 w 93"/>
                <a:gd name="T65" fmla="*/ 1457 h 1699"/>
                <a:gd name="T66" fmla="*/ 26 w 93"/>
                <a:gd name="T67" fmla="*/ 1399 h 1699"/>
                <a:gd name="T68" fmla="*/ 26 w 93"/>
                <a:gd name="T69" fmla="*/ 1341 h 1699"/>
                <a:gd name="T70" fmla="*/ 26 w 93"/>
                <a:gd name="T71" fmla="*/ 1273 h 1699"/>
                <a:gd name="T72" fmla="*/ 26 w 93"/>
                <a:gd name="T73" fmla="*/ 1215 h 1699"/>
                <a:gd name="T74" fmla="*/ 53 w 93"/>
                <a:gd name="T75" fmla="*/ 1157 h 1699"/>
                <a:gd name="T76" fmla="*/ 66 w 93"/>
                <a:gd name="T77" fmla="*/ 1098 h 1699"/>
                <a:gd name="T78" fmla="*/ 39 w 93"/>
                <a:gd name="T79" fmla="*/ 1040 h 1699"/>
                <a:gd name="T80" fmla="*/ 13 w 93"/>
                <a:gd name="T81" fmla="*/ 982 h 1699"/>
                <a:gd name="T82" fmla="*/ 13 w 93"/>
                <a:gd name="T83" fmla="*/ 924 h 1699"/>
                <a:gd name="T84" fmla="*/ 26 w 93"/>
                <a:gd name="T85" fmla="*/ 866 h 1699"/>
                <a:gd name="T86" fmla="*/ 39 w 93"/>
                <a:gd name="T87" fmla="*/ 808 h 1699"/>
                <a:gd name="T88" fmla="*/ 39 w 93"/>
                <a:gd name="T89" fmla="*/ 750 h 1699"/>
                <a:gd name="T90" fmla="*/ 53 w 93"/>
                <a:gd name="T91" fmla="*/ 692 h 1699"/>
                <a:gd name="T92" fmla="*/ 66 w 93"/>
                <a:gd name="T93" fmla="*/ 634 h 1699"/>
                <a:gd name="T94" fmla="*/ 66 w 93"/>
                <a:gd name="T95" fmla="*/ 576 h 1699"/>
                <a:gd name="T96" fmla="*/ 53 w 93"/>
                <a:gd name="T97" fmla="*/ 518 h 1699"/>
                <a:gd name="T98" fmla="*/ 39 w 93"/>
                <a:gd name="T99" fmla="*/ 46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5" name="Freeform 24"/>
            <p:cNvSpPr>
              <a:spLocks/>
            </p:cNvSpPr>
            <p:nvPr/>
          </p:nvSpPr>
          <p:spPr bwMode="auto">
            <a:xfrm>
              <a:off x="1161" y="204"/>
              <a:ext cx="2530" cy="117"/>
            </a:xfrm>
            <a:custGeom>
              <a:avLst/>
              <a:gdLst>
                <a:gd name="T0" fmla="*/ 81 w 2527"/>
                <a:gd name="T1" fmla="*/ 73 h 117"/>
                <a:gd name="T2" fmla="*/ 188 w 2527"/>
                <a:gd name="T3" fmla="*/ 44 h 117"/>
                <a:gd name="T4" fmla="*/ 296 w 2527"/>
                <a:gd name="T5" fmla="*/ 58 h 117"/>
                <a:gd name="T6" fmla="*/ 417 w 2527"/>
                <a:gd name="T7" fmla="*/ 87 h 117"/>
                <a:gd name="T8" fmla="*/ 534 w 2527"/>
                <a:gd name="T9" fmla="*/ 87 h 117"/>
                <a:gd name="T10" fmla="*/ 655 w 2527"/>
                <a:gd name="T11" fmla="*/ 73 h 117"/>
                <a:gd name="T12" fmla="*/ 843 w 2527"/>
                <a:gd name="T13" fmla="*/ 58 h 117"/>
                <a:gd name="T14" fmla="*/ 951 w 2527"/>
                <a:gd name="T15" fmla="*/ 44 h 117"/>
                <a:gd name="T16" fmla="*/ 1071 w 2527"/>
                <a:gd name="T17" fmla="*/ 58 h 117"/>
                <a:gd name="T18" fmla="*/ 1219 w 2527"/>
                <a:gd name="T19" fmla="*/ 58 h 117"/>
                <a:gd name="T20" fmla="*/ 1364 w 2527"/>
                <a:gd name="T21" fmla="*/ 44 h 117"/>
                <a:gd name="T22" fmla="*/ 1471 w 2527"/>
                <a:gd name="T23" fmla="*/ 44 h 117"/>
                <a:gd name="T24" fmla="*/ 1579 w 2527"/>
                <a:gd name="T25" fmla="*/ 0 h 117"/>
                <a:gd name="T26" fmla="*/ 2502 w 2527"/>
                <a:gd name="T27" fmla="*/ 0 h 117"/>
                <a:gd name="T28" fmla="*/ 2502 w 2527"/>
                <a:gd name="T29" fmla="*/ 58 h 117"/>
                <a:gd name="T30" fmla="*/ 2381 w 2527"/>
                <a:gd name="T31" fmla="*/ 58 h 117"/>
                <a:gd name="T32" fmla="*/ 2274 w 2527"/>
                <a:gd name="T33" fmla="*/ 58 h 117"/>
                <a:gd name="T34" fmla="*/ 2153 w 2527"/>
                <a:gd name="T35" fmla="*/ 73 h 117"/>
                <a:gd name="T36" fmla="*/ 2035 w 2527"/>
                <a:gd name="T37" fmla="*/ 87 h 117"/>
                <a:gd name="T38" fmla="*/ 1888 w 2527"/>
                <a:gd name="T39" fmla="*/ 73 h 117"/>
                <a:gd name="T40" fmla="*/ 1780 w 2527"/>
                <a:gd name="T41" fmla="*/ 58 h 117"/>
                <a:gd name="T42" fmla="*/ 1659 w 2527"/>
                <a:gd name="T43" fmla="*/ 58 h 117"/>
                <a:gd name="T44" fmla="*/ 1552 w 2527"/>
                <a:gd name="T45" fmla="*/ 73 h 117"/>
                <a:gd name="T46" fmla="*/ 1444 w 2527"/>
                <a:gd name="T47" fmla="*/ 73 h 117"/>
                <a:gd name="T48" fmla="*/ 1337 w 2527"/>
                <a:gd name="T49" fmla="*/ 58 h 117"/>
                <a:gd name="T50" fmla="*/ 1098 w 2527"/>
                <a:gd name="T51" fmla="*/ 73 h 117"/>
                <a:gd name="T52" fmla="*/ 977 w 2527"/>
                <a:gd name="T53" fmla="*/ 73 h 117"/>
                <a:gd name="T54" fmla="*/ 856 w 2527"/>
                <a:gd name="T55" fmla="*/ 87 h 117"/>
                <a:gd name="T56" fmla="*/ 736 w 2527"/>
                <a:gd name="T57" fmla="*/ 73 h 117"/>
                <a:gd name="T58" fmla="*/ 601 w 2527"/>
                <a:gd name="T59" fmla="*/ 73 h 117"/>
                <a:gd name="T60" fmla="*/ 48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sp>
          <p:nvSpPr>
            <p:cNvPr id="72736" name="Freeform 25"/>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pPr eaLnBrk="0" hangingPunct="0"/>
              <a:endParaRPr lang="en-US" smtClean="0">
                <a:solidFill>
                  <a:srgbClr val="FFFFFF"/>
                </a:solidFill>
                <a:latin typeface="Arial" charset="0"/>
              </a:endParaRPr>
            </a:p>
          </p:txBody>
        </p:sp>
      </p:grpSp>
      <p:grpSp>
        <p:nvGrpSpPr>
          <p:cNvPr id="72708" name="Group 30"/>
          <p:cNvGrpSpPr>
            <a:grpSpLocks/>
          </p:cNvGrpSpPr>
          <p:nvPr/>
        </p:nvGrpSpPr>
        <p:grpSpPr bwMode="auto">
          <a:xfrm>
            <a:off x="0" y="0"/>
            <a:ext cx="1981200" cy="1958975"/>
            <a:chOff x="0" y="0"/>
            <a:chExt cx="1246" cy="1232"/>
          </a:xfrm>
        </p:grpSpPr>
        <p:sp>
          <p:nvSpPr>
            <p:cNvPr id="72711" name="Rectangle 27"/>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457200"/>
              <a:endParaRPr lang="en-US" sz="1800" smtClean="0">
                <a:solidFill>
                  <a:srgbClr val="FFFFFF"/>
                </a:solidFill>
                <a:latin typeface="Times" charset="0"/>
              </a:endParaRPr>
            </a:p>
          </p:txBody>
        </p:sp>
        <p:sp>
          <p:nvSpPr>
            <p:cNvPr id="72712" name="Rectangle 28"/>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457200"/>
              <a:endParaRPr lang="en-US" sz="1800" smtClean="0">
                <a:solidFill>
                  <a:srgbClr val="FFFFFF"/>
                </a:solidFill>
                <a:latin typeface="Times" charset="0"/>
              </a:endParaRPr>
            </a:p>
          </p:txBody>
        </p:sp>
        <p:sp>
          <p:nvSpPr>
            <p:cNvPr id="72713" name="Rectangle 29"/>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pPr defTabSz="457200"/>
              <a:endParaRPr lang="en-US" sz="1800" smtClean="0">
                <a:solidFill>
                  <a:srgbClr val="FFFFFF"/>
                </a:solidFill>
                <a:latin typeface="Times" charset="0"/>
              </a:endParaRPr>
            </a:p>
          </p:txBody>
        </p:sp>
      </p:grpSp>
      <p:sp>
        <p:nvSpPr>
          <p:cNvPr id="1062" name="Text Box 38"/>
          <p:cNvSpPr txBox="1">
            <a:spLocks noChangeArrowheads="1"/>
          </p:cNvSpPr>
          <p:nvPr/>
        </p:nvSpPr>
        <p:spPr bwMode="auto">
          <a:xfrm>
            <a:off x="449263" y="6537325"/>
            <a:ext cx="976312" cy="244475"/>
          </a:xfrm>
          <a:prstGeom prst="rect">
            <a:avLst/>
          </a:prstGeom>
          <a:noFill/>
          <a:ln w="12700">
            <a:noFill/>
            <a:miter lim="800000"/>
            <a:headEnd/>
            <a:tailEnd/>
          </a:ln>
          <a:effectLst/>
        </p:spPr>
        <p:txBody>
          <a:bodyPr wrap="none" anchor="ctr">
            <a:spAutoFit/>
          </a:bodyPr>
          <a:lstStyle>
            <a:lvl1pPr>
              <a:defRPr>
                <a:solidFill>
                  <a:schemeClr val="tx1"/>
                </a:solidFill>
                <a:latin typeface="Times" charset="0"/>
                <a:ea typeface="ＭＳ Ｐゴシック" charset="0"/>
                <a:cs typeface="ＭＳ Ｐゴシック" charset="0"/>
              </a:defRPr>
            </a:lvl1pPr>
            <a:lvl2pPr marL="37931725" indent="-37474525">
              <a:defRPr>
                <a:solidFill>
                  <a:schemeClr val="tx1"/>
                </a:solidFill>
                <a:latin typeface="Times" charset="0"/>
                <a:ea typeface="ＭＳ Ｐゴシック" charset="0"/>
              </a:defRPr>
            </a:lvl2pPr>
            <a:lvl3pPr>
              <a:defRPr>
                <a:solidFill>
                  <a:schemeClr val="tx1"/>
                </a:solidFill>
                <a:latin typeface="Times" charset="0"/>
                <a:ea typeface="ＭＳ Ｐゴシック" charset="0"/>
              </a:defRPr>
            </a:lvl3pPr>
            <a:lvl4pPr>
              <a:defRPr>
                <a:solidFill>
                  <a:schemeClr val="tx1"/>
                </a:solidFill>
                <a:latin typeface="Times" charset="0"/>
                <a:ea typeface="ＭＳ Ｐゴシック" charset="0"/>
              </a:defRPr>
            </a:lvl4pPr>
            <a:lvl5pPr>
              <a:defRPr>
                <a:solidFill>
                  <a:schemeClr val="tx1"/>
                </a:solidFill>
                <a:latin typeface="Times" charset="0"/>
                <a:ea typeface="ＭＳ Ｐゴシック" charset="0"/>
              </a:defRPr>
            </a:lvl5pPr>
            <a:lvl6pPr marL="457200" fontAlgn="base">
              <a:spcBef>
                <a:spcPct val="0"/>
              </a:spcBef>
              <a:spcAft>
                <a:spcPct val="0"/>
              </a:spcAft>
              <a:defRPr>
                <a:solidFill>
                  <a:schemeClr val="tx1"/>
                </a:solidFill>
                <a:latin typeface="Times" charset="0"/>
                <a:ea typeface="ＭＳ Ｐゴシック" charset="0"/>
              </a:defRPr>
            </a:lvl6pPr>
            <a:lvl7pPr marL="914400" fontAlgn="base">
              <a:spcBef>
                <a:spcPct val="0"/>
              </a:spcBef>
              <a:spcAft>
                <a:spcPct val="0"/>
              </a:spcAft>
              <a:defRPr>
                <a:solidFill>
                  <a:schemeClr val="tx1"/>
                </a:solidFill>
                <a:latin typeface="Times" charset="0"/>
                <a:ea typeface="ＭＳ Ｐゴシック" charset="0"/>
              </a:defRPr>
            </a:lvl7pPr>
            <a:lvl8pPr marL="1371600" fontAlgn="base">
              <a:spcBef>
                <a:spcPct val="0"/>
              </a:spcBef>
              <a:spcAft>
                <a:spcPct val="0"/>
              </a:spcAft>
              <a:defRPr>
                <a:solidFill>
                  <a:schemeClr val="tx1"/>
                </a:solidFill>
                <a:latin typeface="Times" charset="0"/>
                <a:ea typeface="ＭＳ Ｐゴシック" charset="0"/>
              </a:defRPr>
            </a:lvl8pPr>
            <a:lvl9pPr marL="1828800" fontAlgn="base">
              <a:spcBef>
                <a:spcPct val="0"/>
              </a:spcBef>
              <a:spcAft>
                <a:spcPct val="0"/>
              </a:spcAft>
              <a:defRPr>
                <a:solidFill>
                  <a:schemeClr val="tx1"/>
                </a:solidFill>
                <a:latin typeface="Times" charset="0"/>
                <a:ea typeface="ＭＳ Ｐゴシック" charset="0"/>
              </a:defRPr>
            </a:lvl9pPr>
          </a:lstStyle>
          <a:p>
            <a:pPr algn="ctr" defTabSz="457200">
              <a:spcBef>
                <a:spcPct val="50000"/>
              </a:spcBef>
              <a:defRPr/>
            </a:pPr>
            <a:r>
              <a:rPr lang="en-US" sz="900" smtClean="0">
                <a:solidFill>
                  <a:srgbClr val="FFFFFF"/>
                </a:solidFill>
                <a:latin typeface="Arial" charset="0"/>
              </a:rPr>
              <a:t>© </a:t>
            </a:r>
            <a:r>
              <a:rPr lang="en-US" sz="1000" smtClean="0">
                <a:solidFill>
                  <a:srgbClr val="FFFFFF"/>
                </a:solidFill>
                <a:latin typeface="Arial" charset="0"/>
              </a:rPr>
              <a:t>2006</a:t>
            </a:r>
            <a:r>
              <a:rPr lang="en-US" sz="900" smtClean="0">
                <a:solidFill>
                  <a:srgbClr val="FFFFFF"/>
                </a:solidFill>
                <a:latin typeface="Arial" charset="0"/>
              </a:rPr>
              <a:t> TBBMI</a:t>
            </a:r>
          </a:p>
        </p:txBody>
      </p:sp>
      <p:sp>
        <p:nvSpPr>
          <p:cNvPr id="1063" name="Rectangle 39"/>
          <p:cNvSpPr>
            <a:spLocks noChangeArrowheads="1"/>
          </p:cNvSpPr>
          <p:nvPr/>
        </p:nvSpPr>
        <p:spPr bwMode="auto">
          <a:xfrm>
            <a:off x="7526338" y="6510338"/>
            <a:ext cx="801687" cy="244475"/>
          </a:xfrm>
          <a:prstGeom prst="rect">
            <a:avLst/>
          </a:prstGeom>
          <a:noFill/>
          <a:ln w="12700">
            <a:noFill/>
            <a:miter lim="800000"/>
            <a:headEnd/>
            <a:tailEnd/>
          </a:ln>
          <a:effectLst/>
        </p:spPr>
        <p:txBody>
          <a:bodyPr wrap="none" anchor="ctr">
            <a:spAutoFit/>
          </a:bodyPr>
          <a:lstStyle/>
          <a:p>
            <a:pPr algn="ctr" defTabSz="457200">
              <a:defRPr/>
            </a:pPr>
            <a:r>
              <a:rPr lang="en-US" sz="1000">
                <a:solidFill>
                  <a:srgbClr val="FFFFFF"/>
                </a:solidFill>
                <a:effectLst>
                  <a:outerShdw blurRad="38100" dist="38100" dir="2700000" algn="tl">
                    <a:srgbClr val="000000"/>
                  </a:outerShdw>
                </a:effectLst>
                <a:latin typeface="Comic Sans MS" charset="0"/>
              </a:rPr>
              <a:t>9.65.03f.</a:t>
            </a:r>
          </a:p>
        </p:txBody>
      </p:sp>
    </p:spTree>
    <p:extLst>
      <p:ext uri="{BB962C8B-B14F-4D97-AF65-F5344CB8AC3E}">
        <p14:creationId xmlns:p14="http://schemas.microsoft.com/office/powerpoint/2010/main" val="2444855312"/>
      </p:ext>
    </p:extLst>
  </p:cSld>
  <p:clrMap bg1="dk2" tx1="lt1" bg2="dk1" tx2="lt2" accent1="accent1" accent2="accent2" accent3="accent3" accent4="accent4" accent5="accent5" accent6="accent6" hlink="hlink" folHlink="folHlink"/>
  <p:sldLayoutIdLst>
    <p:sldLayoutId id="2147484912" r:id="rId1"/>
    <p:sldLayoutId id="2147484913" r:id="rId2"/>
    <p:sldLayoutId id="2147484914" r:id="rId3"/>
    <p:sldLayoutId id="2147484915" r:id="rId4"/>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ea typeface="ＭＳ Ｐゴシック" pitchFamily="-111" charset="-128"/>
          <a:cs typeface="ＭＳ Ｐゴシック" pitchFamily="-111"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8"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11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911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911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sp>
          <p:nvSpPr>
            <p:cNvPr id="911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mtClean="0">
                <a:solidFill>
                  <a:srgbClr val="FFFFFF"/>
                </a:solidFill>
              </a:endParaRPr>
            </a:p>
          </p:txBody>
        </p:sp>
      </p:grpSp>
      <p:sp>
        <p:nvSpPr>
          <p:cNvPr id="91139" name="Rectangle 1034"/>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A9074EB8-8594-254B-815F-2994E685C1B5}" type="slidenum">
              <a:rPr lang="en-US"/>
              <a:pPr>
                <a:defRPr/>
              </a:pPr>
              <a:t>‹#›</a:t>
            </a:fld>
            <a:endParaRPr lang="en-US"/>
          </a:p>
        </p:txBody>
      </p:sp>
    </p:spTree>
    <p:extLst>
      <p:ext uri="{BB962C8B-B14F-4D97-AF65-F5344CB8AC3E}">
        <p14:creationId xmlns:p14="http://schemas.microsoft.com/office/powerpoint/2010/main" val="950165191"/>
      </p:ext>
    </p:extLst>
  </p:cSld>
  <p:clrMap bg1="dk2" tx1="lt1" bg2="dk1" tx2="lt2" accent1="accent1" accent2="accent2" accent3="accent3" accent4="accent4" accent5="accent5" accent6="accent6" hlink="hlink" folHlink="folHlink"/>
  <p:sldLayoutIdLst>
    <p:sldLayoutId id="2147484917" r:id="rId1"/>
    <p:sldLayoutId id="2147484918" r:id="rId2"/>
    <p:sldLayoutId id="2147484919" r:id="rId3"/>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7282" name="Group 1026"/>
          <p:cNvGrpSpPr>
            <a:grpSpLocks/>
          </p:cNvGrpSpPr>
          <p:nvPr/>
        </p:nvGrpSpPr>
        <p:grpSpPr bwMode="auto">
          <a:xfrm>
            <a:off x="457200" y="992188"/>
            <a:ext cx="8153400" cy="1600200"/>
            <a:chOff x="288" y="625"/>
            <a:chExt cx="5136" cy="1008"/>
          </a:xfrm>
        </p:grpSpPr>
        <p:sp>
          <p:nvSpPr>
            <p:cNvPr id="97288" name="Arc 1027"/>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89" name="Arc 1028"/>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0" name="Arc 1029"/>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7291" name="AutoShape 1030"/>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97283" name="Rectangle 1031"/>
          <p:cNvSpPr>
            <a:spLocks noGrp="1" noChangeArrowheads="1"/>
          </p:cNvSpPr>
          <p:nvPr>
            <p:ph type="title"/>
          </p:nvPr>
        </p:nvSpPr>
        <p:spPr bwMode="auto">
          <a:xfrm>
            <a:off x="381000" y="38100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7284" name="Rectangle 1032"/>
          <p:cNvSpPr>
            <a:spLocks noGrp="1" noChangeArrowheads="1"/>
          </p:cNvSpPr>
          <p:nvPr>
            <p:ph type="body" idx="1"/>
          </p:nvPr>
        </p:nvSpPr>
        <p:spPr bwMode="auto">
          <a:xfrm>
            <a:off x="381000" y="2057400"/>
            <a:ext cx="8458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61" name="Rectangle 1033"/>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125962" name="Rectangle 1034"/>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125963" name="Rectangle 1035"/>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1457325200"/>
      </p:ext>
    </p:extLst>
  </p:cSld>
  <p:clrMap bg1="dk2" tx1="lt1" bg2="dk1" tx2="lt2" accent1="accent1" accent2="accent2" accent3="accent3" accent4="accent4" accent5="accent5" accent6="accent6" hlink="hlink" folHlink="folHlink"/>
  <p:sldLayoutIdLst>
    <p:sldLayoutId id="2147484921"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4400" b="1" i="1">
          <a:solidFill>
            <a:schemeClr val="tx2"/>
          </a:solidFill>
          <a:latin typeface="Arial"/>
          <a:ea typeface="ＭＳ Ｐゴシック" pitchFamily="-110" charset="-128"/>
          <a:cs typeface="Arial"/>
        </a:defRPr>
      </a:lvl1pPr>
      <a:lvl2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2pPr>
      <a:lvl3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3pPr>
      <a:lvl4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4pPr>
      <a:lvl5pPr algn="r" rtl="0" eaLnBrk="0" fontAlgn="base" hangingPunct="0">
        <a:spcBef>
          <a:spcPct val="0"/>
        </a:spcBef>
        <a:spcAft>
          <a:spcPct val="0"/>
        </a:spcAft>
        <a:defRPr sz="4400" b="1" i="1">
          <a:solidFill>
            <a:schemeClr val="tx2"/>
          </a:solidFill>
          <a:latin typeface="Arial" charset="0"/>
          <a:ea typeface="ＭＳ Ｐゴシック" pitchFamily="-110" charset="-128"/>
          <a:cs typeface="ＭＳ Ｐゴシック" pitchFamily="-110" charset="-128"/>
        </a:defRPr>
      </a:lvl5pPr>
      <a:lvl6pPr marL="457200" algn="r" rtl="0" fontAlgn="base">
        <a:spcBef>
          <a:spcPct val="0"/>
        </a:spcBef>
        <a:spcAft>
          <a:spcPct val="0"/>
        </a:spcAft>
        <a:defRPr sz="4400" i="1">
          <a:solidFill>
            <a:schemeClr val="tx2"/>
          </a:solidFill>
          <a:latin typeface="Times New Roman" pitchFamily="-108" charset="0"/>
        </a:defRPr>
      </a:lvl6pPr>
      <a:lvl7pPr marL="914400" algn="r" rtl="0" fontAlgn="base">
        <a:spcBef>
          <a:spcPct val="0"/>
        </a:spcBef>
        <a:spcAft>
          <a:spcPct val="0"/>
        </a:spcAft>
        <a:defRPr sz="4400" i="1">
          <a:solidFill>
            <a:schemeClr val="tx2"/>
          </a:solidFill>
          <a:latin typeface="Times New Roman" pitchFamily="-108" charset="0"/>
        </a:defRPr>
      </a:lvl7pPr>
      <a:lvl8pPr marL="1371600" algn="r" rtl="0" fontAlgn="base">
        <a:spcBef>
          <a:spcPct val="0"/>
        </a:spcBef>
        <a:spcAft>
          <a:spcPct val="0"/>
        </a:spcAft>
        <a:defRPr sz="4400" i="1">
          <a:solidFill>
            <a:schemeClr val="tx2"/>
          </a:solidFill>
          <a:latin typeface="Times New Roman" pitchFamily="-108" charset="0"/>
        </a:defRPr>
      </a:lvl8pPr>
      <a:lvl9pPr marL="1828800" algn="r" rtl="0" fontAlgn="base">
        <a:spcBef>
          <a:spcPct val="0"/>
        </a:spcBef>
        <a:spcAft>
          <a:spcPct val="0"/>
        </a:spcAft>
        <a:defRPr sz="4400" i="1">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lr>
          <a:schemeClr val="tx2"/>
        </a:buClr>
        <a:buChar char="•"/>
        <a:defRPr sz="3200" b="1">
          <a:solidFill>
            <a:schemeClr val="tx1"/>
          </a:solidFill>
          <a:latin typeface="Arial"/>
          <a:ea typeface="ＭＳ Ｐゴシック" pitchFamily="-110" charset="-128"/>
          <a:cs typeface="Arial"/>
        </a:defRPr>
      </a:lvl1pPr>
      <a:lvl2pPr marL="742950" indent="-285750" algn="l" rtl="0" eaLnBrk="0" fontAlgn="base" hangingPunct="0">
        <a:spcBef>
          <a:spcPct val="20000"/>
        </a:spcBef>
        <a:spcAft>
          <a:spcPct val="0"/>
        </a:spcAft>
        <a:buClr>
          <a:schemeClr val="tx2"/>
        </a:buClr>
        <a:buChar char="–"/>
        <a:defRPr sz="2800" b="1">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Char char="•"/>
        <a:defRPr sz="2400" b="1">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2"/>
        </a:buClr>
        <a:buChar char="•"/>
        <a:defRPr sz="2000" b="1">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
          <p:cNvSpPr>
            <a:spLocks noChangeArrowheads="1"/>
          </p:cNvSpPr>
          <p:nvPr/>
        </p:nvSpPr>
        <p:spPr bwMode="auto">
          <a:xfrm>
            <a:off x="0" y="0"/>
            <a:ext cx="9144000" cy="6858000"/>
          </a:xfrm>
          <a:prstGeom prst="rect">
            <a:avLst/>
          </a:prstGeom>
          <a:gradFill rotWithShape="0">
            <a:gsLst>
              <a:gs pos="0">
                <a:srgbClr val="000000"/>
              </a:gs>
              <a:gs pos="50000">
                <a:srgbClr val="121D91"/>
              </a:gs>
              <a:gs pos="100000">
                <a:srgbClr val="000000"/>
              </a:gs>
            </a:gsLst>
            <a:lin ang="0" scaled="1"/>
          </a:gradFill>
          <a:ln w="12600">
            <a:solidFill>
              <a:srgbClr val="000000"/>
            </a:solidFill>
            <a:miter lim="800000"/>
            <a:headEnd/>
            <a:tailEnd/>
          </a:ln>
        </p:spPr>
        <p:txBody>
          <a:bodyPr wrap="none" lIns="82058" tIns="41029" rIns="82058" bIns="41029" anchor="ctr"/>
          <a:lstStyle/>
          <a:p>
            <a:endParaRPr lang="en-US" smtClean="0">
              <a:solidFill>
                <a:srgbClr val="000000"/>
              </a:solidFill>
              <a:cs typeface="MS Gothic" charset="0"/>
            </a:endParaRPr>
          </a:p>
        </p:txBody>
      </p:sp>
      <p:sp>
        <p:nvSpPr>
          <p:cNvPr id="1026" name="Text Box 2"/>
          <p:cNvSpPr txBox="1">
            <a:spLocks noChangeArrowheads="1"/>
          </p:cNvSpPr>
          <p:nvPr/>
        </p:nvSpPr>
        <p:spPr bwMode="auto">
          <a:xfrm>
            <a:off x="757238" y="6562725"/>
            <a:ext cx="877887" cy="222250"/>
          </a:xfrm>
          <a:prstGeom prst="rect">
            <a:avLst/>
          </a:prstGeom>
          <a:noFill/>
          <a:ln w="9525">
            <a:noFill/>
            <a:round/>
            <a:headEnd/>
            <a:tailEnd/>
          </a:ln>
          <a:effectLst/>
        </p:spPr>
        <p:txBody>
          <a:bodyPr wrap="none" lIns="80766" tIns="41998" rIns="80766" bIns="41998" anchor="ctr">
            <a:spAutoFit/>
          </a:bodyPr>
          <a:lstStyle>
            <a:lvl1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3575" algn="l"/>
                <a:tab pos="6564313" algn="l"/>
                <a:tab pos="7385050" algn="l"/>
                <a:tab pos="8205788" algn="l"/>
                <a:tab pos="9024938" algn="l"/>
              </a:tabLst>
              <a:defRPr sz="2400">
                <a:solidFill>
                  <a:schemeClr val="tx1"/>
                </a:solidFill>
                <a:latin typeface="Times New Roman" charset="0"/>
                <a:ea typeface="ＭＳ Ｐゴシック" charset="0"/>
              </a:defRPr>
            </a:lvl9pPr>
          </a:lstStyle>
          <a:p>
            <a:pPr algn="ctr" eaLnBrk="1" hangingPunct="1">
              <a:spcBef>
                <a:spcPts val="500"/>
              </a:spcBef>
              <a:buClr>
                <a:srgbClr val="FFFFFF"/>
              </a:buClr>
              <a:buFont typeface="Arial" charset="0"/>
              <a:buNone/>
              <a:defRPr/>
            </a:pPr>
            <a:r>
              <a:rPr lang="en-GB" sz="800" b="1" smtClean="0">
                <a:solidFill>
                  <a:srgbClr val="FFFFFF"/>
                </a:solidFill>
                <a:latin typeface="Arial" charset="0"/>
                <a:ea typeface="MS Gothic" charset="0"/>
                <a:cs typeface="MS Gothic" charset="0"/>
              </a:rPr>
              <a:t>© </a:t>
            </a:r>
            <a:r>
              <a:rPr lang="en-GB" sz="900" b="1" smtClean="0">
                <a:solidFill>
                  <a:srgbClr val="FFFFFF"/>
                </a:solidFill>
                <a:latin typeface="Arial" charset="0"/>
                <a:ea typeface="MS Gothic" charset="0"/>
                <a:cs typeface="MS Gothic" charset="0"/>
              </a:rPr>
              <a:t>2006</a:t>
            </a:r>
            <a:r>
              <a:rPr lang="en-GB" sz="800" b="1" smtClean="0">
                <a:solidFill>
                  <a:srgbClr val="FFFFFF"/>
                </a:solidFill>
                <a:latin typeface="Arial" charset="0"/>
                <a:ea typeface="MS Gothic" charset="0"/>
                <a:cs typeface="MS Gothic" charset="0"/>
              </a:rPr>
              <a:t> TBBMI</a:t>
            </a:r>
          </a:p>
        </p:txBody>
      </p:sp>
      <p:sp>
        <p:nvSpPr>
          <p:cNvPr id="129028" name="Rectangle 3"/>
          <p:cNvSpPr>
            <a:spLocks noChangeArrowheads="1"/>
          </p:cNvSpPr>
          <p:nvPr/>
        </p:nvSpPr>
        <p:spPr bwMode="auto">
          <a:xfrm>
            <a:off x="7848600" y="6546850"/>
            <a:ext cx="66516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66" tIns="41998" rIns="80766" bIns="41998" anchor="ctr">
            <a:spAutoFit/>
          </a:bodyPr>
          <a:lstStyle/>
          <a:p>
            <a:pPr algn="ctr">
              <a:buClr>
                <a:srgbClr val="FFFFFF"/>
              </a:buClr>
              <a:buFont typeface="Comic Sans MS"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sz="900" b="1" smtClean="0">
                <a:solidFill>
                  <a:srgbClr val="FFFFFF"/>
                </a:solidFill>
                <a:latin typeface="Comic Sans MS" charset="0"/>
                <a:cs typeface="MS Gothic" charset="0"/>
              </a:rPr>
              <a:t>9.65.08.</a:t>
            </a:r>
          </a:p>
        </p:txBody>
      </p:sp>
      <p:sp>
        <p:nvSpPr>
          <p:cNvPr id="129029" name="Rectangle 4"/>
          <p:cNvSpPr>
            <a:spLocks noChangeArrowheads="1"/>
          </p:cNvSpPr>
          <p:nvPr/>
        </p:nvSpPr>
        <p:spPr bwMode="auto">
          <a:xfrm>
            <a:off x="461963" y="106363"/>
            <a:ext cx="40608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104" tIns="45552" rIns="91104" bIns="45552">
            <a:spAutoFit/>
          </a:bodyPr>
          <a:lstStyle/>
          <a:p>
            <a:pPr>
              <a:lnSpc>
                <a:spcPct val="125000"/>
              </a:lnSpc>
              <a:spcBef>
                <a:spcPts val="1350"/>
              </a:spcBef>
              <a:buClr>
                <a:srgbClr val="FFFF00"/>
              </a:buClr>
              <a:buFont typeface="Helvetica" charset="0"/>
              <a:buNone/>
              <a:tabLst>
                <a:tab pos="0" algn="l"/>
                <a:tab pos="819150" algn="l"/>
                <a:tab pos="1639888" algn="l"/>
                <a:tab pos="2460625" algn="l"/>
                <a:tab pos="3281363" algn="l"/>
                <a:tab pos="4102100" algn="l"/>
                <a:tab pos="4922838" algn="l"/>
                <a:tab pos="5743575" algn="l"/>
                <a:tab pos="6564313" algn="l"/>
                <a:tab pos="7385050" algn="l"/>
                <a:tab pos="8205788" algn="l"/>
                <a:tab pos="9024938" algn="l"/>
              </a:tabLst>
            </a:pPr>
            <a:r>
              <a:rPr lang="en-GB" b="1" smtClean="0">
                <a:solidFill>
                  <a:srgbClr val="FFFF00"/>
                </a:solidFill>
                <a:latin typeface="Helvetica" charset="0"/>
                <a:cs typeface="MS Gothic" charset="0"/>
              </a:rPr>
              <a:t>The  New Testament          Comes Together</a:t>
            </a:r>
          </a:p>
        </p:txBody>
      </p:sp>
    </p:spTree>
    <p:extLst>
      <p:ext uri="{BB962C8B-B14F-4D97-AF65-F5344CB8AC3E}">
        <p14:creationId xmlns:p14="http://schemas.microsoft.com/office/powerpoint/2010/main" val="1691371294"/>
      </p:ext>
    </p:extLst>
  </p:cSld>
  <p:clrMap bg1="lt1" tx1="dk1" bg2="lt2" tx2="dk2" accent1="accent1" accent2="accent2" accent3="accent3" accent4="accent4" accent5="accent5" accent6="accent6" hlink="hlink" folHlink="folHlink"/>
  <p:sldLayoutIdLst>
    <p:sldLayoutId id="2147484923" r:id="rId1"/>
  </p:sldLayoutIdLst>
  <p:txStyles>
    <p:titleStyle>
      <a:lvl1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mj-lt"/>
          <a:ea typeface="ＭＳ Ｐゴシック" charset="0"/>
          <a:cs typeface="+mj-cs"/>
        </a:defRPr>
      </a:lvl1pPr>
      <a:lvl2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2pPr>
      <a:lvl3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3pPr>
      <a:lvl4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4pPr>
      <a:lvl5pPr algn="ctr" defTabSz="409575" rtl="0" eaLnBrk="0" fontAlgn="base" hangingPunct="0">
        <a:lnSpc>
          <a:spcPct val="93000"/>
        </a:lnSpc>
        <a:spcBef>
          <a:spcPct val="0"/>
        </a:spcBef>
        <a:spcAft>
          <a:spcPct val="0"/>
        </a:spcAft>
        <a:buClr>
          <a:srgbClr val="000000"/>
        </a:buClr>
        <a:buSzPct val="100000"/>
        <a:buFont typeface="Times New Roman" charset="0"/>
        <a:defRPr sz="4300">
          <a:solidFill>
            <a:srgbClr val="000000"/>
          </a:solidFill>
          <a:latin typeface="Times New Roman" pitchFamily="-108" charset="0"/>
          <a:ea typeface="ＭＳ Ｐゴシック" charset="0"/>
          <a:cs typeface="MS Gothic" charset="0"/>
        </a:defRPr>
      </a:lvl5pPr>
      <a:lvl6pPr marL="410291"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6pPr>
      <a:lvl7pPr marL="820583"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7pPr>
      <a:lvl8pPr marL="1230874"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8pPr>
      <a:lvl9pPr marL="1641165" algn="ctr" defTabSz="410291" rtl="0" eaLnBrk="0" fontAlgn="base" hangingPunct="0">
        <a:lnSpc>
          <a:spcPct val="93000"/>
        </a:lnSpc>
        <a:spcBef>
          <a:spcPct val="0"/>
        </a:spcBef>
        <a:spcAft>
          <a:spcPct val="0"/>
        </a:spcAft>
        <a:buClr>
          <a:srgbClr val="000000"/>
        </a:buClr>
        <a:buSzPct val="100000"/>
        <a:buFont typeface="Times New Roman" pitchFamily="-108" charset="0"/>
        <a:defRPr sz="4300">
          <a:solidFill>
            <a:srgbClr val="000000"/>
          </a:solidFill>
          <a:latin typeface="Times New Roman" pitchFamily="-108" charset="0"/>
          <a:ea typeface="MS Gothic" charset="0"/>
          <a:cs typeface="MS Gothic" charset="0"/>
        </a:defRPr>
      </a:lvl9pPr>
    </p:titleStyle>
    <p:bodyStyle>
      <a:lvl1pPr marL="336550" indent="-336550" algn="l" defTabSz="409575" rtl="0" eaLnBrk="0" fontAlgn="base" hangingPunct="0">
        <a:lnSpc>
          <a:spcPct val="93000"/>
        </a:lnSpc>
        <a:spcBef>
          <a:spcPts val="788"/>
        </a:spcBef>
        <a:spcAft>
          <a:spcPct val="0"/>
        </a:spcAft>
        <a:buClr>
          <a:srgbClr val="000000"/>
        </a:buClr>
        <a:buSzPct val="100000"/>
        <a:buFont typeface="Times New Roman" charset="0"/>
        <a:buChar char="•"/>
        <a:defRPr sz="3100">
          <a:solidFill>
            <a:srgbClr val="000000"/>
          </a:solidFill>
          <a:latin typeface="+mn-lt"/>
          <a:ea typeface="ＭＳ Ｐゴシック" charset="0"/>
          <a:cs typeface="+mn-cs"/>
        </a:defRPr>
      </a:lvl1pPr>
      <a:lvl2pPr marL="731838" indent="-280988" algn="l" defTabSz="409575" rtl="0" eaLnBrk="0" fontAlgn="base" hangingPunct="0">
        <a:lnSpc>
          <a:spcPct val="93000"/>
        </a:lnSpc>
        <a:spcBef>
          <a:spcPts val="700"/>
        </a:spcBef>
        <a:spcAft>
          <a:spcPct val="0"/>
        </a:spcAft>
        <a:buClr>
          <a:srgbClr val="000000"/>
        </a:buClr>
        <a:buSzPct val="100000"/>
        <a:buFont typeface="Times New Roman" charset="0"/>
        <a:buChar char="–"/>
        <a:defRPr sz="2800">
          <a:solidFill>
            <a:srgbClr val="000000"/>
          </a:solidFill>
          <a:latin typeface="+mn-lt"/>
          <a:ea typeface="+mn-ea"/>
          <a:cs typeface="+mn-cs"/>
        </a:defRPr>
      </a:lvl2pPr>
      <a:lvl3pPr marL="1125538" indent="-223838" algn="l" defTabSz="409575" rtl="0" eaLnBrk="0" fontAlgn="base" hangingPunct="0">
        <a:lnSpc>
          <a:spcPct val="93000"/>
        </a:lnSpc>
        <a:spcBef>
          <a:spcPts val="588"/>
        </a:spcBef>
        <a:spcAft>
          <a:spcPct val="0"/>
        </a:spcAft>
        <a:buClr>
          <a:srgbClr val="000000"/>
        </a:buClr>
        <a:buSzPct val="100000"/>
        <a:buFont typeface="Times New Roman" charset="0"/>
        <a:buChar char="•"/>
        <a:defRPr sz="2300">
          <a:solidFill>
            <a:srgbClr val="000000"/>
          </a:solidFill>
          <a:latin typeface="+mn-lt"/>
          <a:ea typeface="+mn-ea"/>
          <a:cs typeface="+mn-cs"/>
        </a:defRPr>
      </a:lvl3pPr>
      <a:lvl4pPr marL="157797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4pPr>
      <a:lvl5pPr marL="2028825" indent="-223838" algn="l" defTabSz="409575" rtl="0" eaLnBrk="0" fontAlgn="base" hangingPunct="0">
        <a:lnSpc>
          <a:spcPct val="93000"/>
        </a:lnSpc>
        <a:spcBef>
          <a:spcPts val="500"/>
        </a:spcBef>
        <a:spcAft>
          <a:spcPct val="0"/>
        </a:spcAft>
        <a:buClr>
          <a:srgbClr val="000000"/>
        </a:buClr>
        <a:buSzPct val="100000"/>
        <a:buFont typeface="Times New Roman" charset="0"/>
        <a:buChar char="•"/>
        <a:defRPr sz="2000">
          <a:solidFill>
            <a:srgbClr val="000000"/>
          </a:solidFill>
          <a:latin typeface="+mn-lt"/>
          <a:ea typeface="+mn-ea"/>
          <a:cs typeface="+mn-cs"/>
        </a:defRPr>
      </a:lvl5pPr>
      <a:lvl6pPr marL="2440379"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6pPr>
      <a:lvl7pPr marL="2850670"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7pPr>
      <a:lvl8pPr marL="3260961"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8pPr>
      <a:lvl9pPr marL="3671253" indent="-225090" algn="l" defTabSz="410291" rtl="0" eaLnBrk="0" fontAlgn="base" hangingPunct="0">
        <a:lnSpc>
          <a:spcPct val="93000"/>
        </a:lnSpc>
        <a:spcBef>
          <a:spcPts val="494"/>
        </a:spcBef>
        <a:spcAft>
          <a:spcPct val="0"/>
        </a:spcAft>
        <a:buClr>
          <a:srgbClr val="000000"/>
        </a:buClr>
        <a:buSzPct val="100000"/>
        <a:buFont typeface="Times New Roman" pitchFamily="-108" charset="0"/>
        <a:buChar char="•"/>
        <a:defRPr sz="2000">
          <a:solidFill>
            <a:srgbClr val="000000"/>
          </a:solidFill>
          <a:latin typeface="+mn-lt"/>
          <a:ea typeface="+mn-ea"/>
          <a:cs typeface="+mn-cs"/>
        </a:defRPr>
      </a:lvl9pPr>
    </p:bodyStyle>
    <p:otherStyle>
      <a:defPPr>
        <a:defRPr lang="en-US"/>
      </a:defPPr>
      <a:lvl1pPr marL="0" algn="l" defTabSz="410291" rtl="0" eaLnBrk="1" latinLnBrk="0" hangingPunct="1">
        <a:defRPr sz="1600" kern="1200">
          <a:solidFill>
            <a:schemeClr val="tx1"/>
          </a:solidFill>
          <a:latin typeface="+mn-lt"/>
          <a:ea typeface="+mn-ea"/>
          <a:cs typeface="+mn-cs"/>
        </a:defRPr>
      </a:lvl1pPr>
      <a:lvl2pPr marL="410291" algn="l" defTabSz="410291" rtl="0" eaLnBrk="1" latinLnBrk="0" hangingPunct="1">
        <a:defRPr sz="1600" kern="1200">
          <a:solidFill>
            <a:schemeClr val="tx1"/>
          </a:solidFill>
          <a:latin typeface="+mn-lt"/>
          <a:ea typeface="+mn-ea"/>
          <a:cs typeface="+mn-cs"/>
        </a:defRPr>
      </a:lvl2pPr>
      <a:lvl3pPr marL="820583" algn="l" defTabSz="410291" rtl="0" eaLnBrk="1" latinLnBrk="0" hangingPunct="1">
        <a:defRPr sz="1600" kern="1200">
          <a:solidFill>
            <a:schemeClr val="tx1"/>
          </a:solidFill>
          <a:latin typeface="+mn-lt"/>
          <a:ea typeface="+mn-ea"/>
          <a:cs typeface="+mn-cs"/>
        </a:defRPr>
      </a:lvl3pPr>
      <a:lvl4pPr marL="1230874" algn="l" defTabSz="410291" rtl="0" eaLnBrk="1" latinLnBrk="0" hangingPunct="1">
        <a:defRPr sz="1600" kern="1200">
          <a:solidFill>
            <a:schemeClr val="tx1"/>
          </a:solidFill>
          <a:latin typeface="+mn-lt"/>
          <a:ea typeface="+mn-ea"/>
          <a:cs typeface="+mn-cs"/>
        </a:defRPr>
      </a:lvl4pPr>
      <a:lvl5pPr marL="1641165" algn="l" defTabSz="410291" rtl="0" eaLnBrk="1" latinLnBrk="0" hangingPunct="1">
        <a:defRPr sz="1600" kern="1200">
          <a:solidFill>
            <a:schemeClr val="tx1"/>
          </a:solidFill>
          <a:latin typeface="+mn-lt"/>
          <a:ea typeface="+mn-ea"/>
          <a:cs typeface="+mn-cs"/>
        </a:defRPr>
      </a:lvl5pPr>
      <a:lvl6pPr marL="2051456" algn="l" defTabSz="410291" rtl="0" eaLnBrk="1" latinLnBrk="0" hangingPunct="1">
        <a:defRPr sz="1600" kern="1200">
          <a:solidFill>
            <a:schemeClr val="tx1"/>
          </a:solidFill>
          <a:latin typeface="+mn-lt"/>
          <a:ea typeface="+mn-ea"/>
          <a:cs typeface="+mn-cs"/>
        </a:defRPr>
      </a:lvl6pPr>
      <a:lvl7pPr marL="2461748" algn="l" defTabSz="410291" rtl="0" eaLnBrk="1" latinLnBrk="0" hangingPunct="1">
        <a:defRPr sz="1600" kern="1200">
          <a:solidFill>
            <a:schemeClr val="tx1"/>
          </a:solidFill>
          <a:latin typeface="+mn-lt"/>
          <a:ea typeface="+mn-ea"/>
          <a:cs typeface="+mn-cs"/>
        </a:defRPr>
      </a:lvl7pPr>
      <a:lvl8pPr marL="2872039" algn="l" defTabSz="410291" rtl="0" eaLnBrk="1" latinLnBrk="0" hangingPunct="1">
        <a:defRPr sz="1600" kern="1200">
          <a:solidFill>
            <a:schemeClr val="tx1"/>
          </a:solidFill>
          <a:latin typeface="+mn-lt"/>
          <a:ea typeface="+mn-ea"/>
          <a:cs typeface="+mn-cs"/>
        </a:defRPr>
      </a:lvl8pPr>
      <a:lvl9pPr marL="3282330" algn="l" defTabSz="410291" rtl="0" eaLnBrk="1" latinLnBrk="0" hangingPunct="1">
        <a:defRPr sz="16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9330" name="Group 2"/>
          <p:cNvGrpSpPr>
            <a:grpSpLocks/>
          </p:cNvGrpSpPr>
          <p:nvPr/>
        </p:nvGrpSpPr>
        <p:grpSpPr bwMode="auto">
          <a:xfrm>
            <a:off x="457200" y="992188"/>
            <a:ext cx="8153400" cy="1600200"/>
            <a:chOff x="288" y="625"/>
            <a:chExt cx="5136" cy="1008"/>
          </a:xfrm>
        </p:grpSpPr>
        <p:sp>
          <p:nvSpPr>
            <p:cNvPr id="9933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US">
                <a:solidFill>
                  <a:srgbClr val="FFFFCC"/>
                </a:solidFill>
                <a:latin typeface="Arial" charset="0"/>
              </a:endParaRPr>
            </a:p>
          </p:txBody>
        </p:sp>
        <p:sp>
          <p:nvSpPr>
            <p:cNvPr id="9933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9933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9933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latin typeface="Arial" charset="0"/>
                <a:ea typeface="+mn-ea"/>
                <a:cs typeface="+mn-cs"/>
              </a:defRPr>
            </a:lvl1pPr>
          </a:lstStyle>
          <a:p>
            <a:pPr>
              <a:defRPr/>
            </a:pPr>
            <a:endParaRPr lang="en-US" altLang="zh-CN"/>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latin typeface="Arial" charset="0"/>
                <a:ea typeface="+mn-ea"/>
                <a:cs typeface="+mn-cs"/>
              </a:defRPr>
            </a:lvl1pPr>
          </a:lstStyle>
          <a:p>
            <a:pPr>
              <a:defRPr/>
            </a:pPr>
            <a:endParaRPr lang="en-US" altLang="zh-CN"/>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latin typeface="Arial" charset="0"/>
              </a:defRPr>
            </a:lvl1pPr>
          </a:lstStyle>
          <a:p>
            <a:pPr>
              <a:defRPr/>
            </a:pPr>
            <a:fld id="{206F1806-E1C4-C040-B778-8336D1E915CD}" type="slidenum">
              <a:rPr lang="en-US" altLang="zh-CN" smtClean="0"/>
              <a:pPr>
                <a:defRPr/>
              </a:pPr>
              <a:t>‹#›</a:t>
            </a:fld>
            <a:endParaRPr lang="en-US" altLang="zh-CN"/>
          </a:p>
        </p:txBody>
      </p:sp>
    </p:spTree>
    <p:extLst>
      <p:ext uri="{BB962C8B-B14F-4D97-AF65-F5344CB8AC3E}">
        <p14:creationId xmlns:p14="http://schemas.microsoft.com/office/powerpoint/2010/main" val="854359420"/>
      </p:ext>
    </p:extLst>
  </p:cSld>
  <p:clrMap bg1="dk2" tx1="lt1" bg2="dk1" tx2="lt2" accent1="accent1" accent2="accent2" accent3="accent3" accent4="accent4" accent5="accent5" accent6="accent6" hlink="hlink" folHlink="folHlink"/>
  <p:sldLayoutIdLst>
    <p:sldLayoutId id="2147484925" r:id="rId1"/>
    <p:sldLayoutId id="2147484926" r:id="rId2"/>
    <p:sldLayoutId id="2147484927" r:id="rId3"/>
    <p:sldLayoutId id="2147484928" r:id="rId4"/>
    <p:sldLayoutId id="2147484929" r:id="rId5"/>
    <p:sldLayoutId id="2147484930" r:id="rId6"/>
    <p:sldLayoutId id="2147484931" r:id="rId7"/>
    <p:sldLayoutId id="2147484932" r:id="rId8"/>
    <p:sldLayoutId id="2147484933" r:id="rId9"/>
    <p:sldLayoutId id="2147484934" r:id="rId10"/>
    <p:sldLayoutId id="2147484935" r:id="rId11"/>
    <p:sldLayoutId id="2147484936" r:id="rId12"/>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0" y="3902075"/>
            <a:ext cx="3400425" cy="2949575"/>
            <a:chOff x="0" y="2458"/>
            <a:chExt cx="2142" cy="1858"/>
          </a:xfrm>
        </p:grpSpPr>
        <p:sp>
          <p:nvSpPr>
            <p:cNvPr id="7885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7885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S PGothic" pitchFamily="34" charset="-128"/>
                <a:cs typeface="+mn-cs"/>
              </a:endParaRPr>
            </a:p>
          </p:txBody>
        </p:sp>
        <p:sp>
          <p:nvSpPr>
            <p:cNvPr id="256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sp>
          <p:nvSpPr>
            <p:cNvPr id="256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p:spPr>
          <p:txBody>
            <a:bodyPr/>
            <a:lstStyle/>
            <a:p>
              <a:endParaRPr lang="en-US">
                <a:solidFill>
                  <a:srgbClr val="FFFFFF"/>
                </a:solidFill>
                <a:latin typeface="Times New Roman" pitchFamily="18" charset="0"/>
                <a:ea typeface="MS PGothic" pitchFamily="34" charset="-128"/>
                <a:cs typeface="+mn-cs"/>
              </a:endParaRPr>
            </a:p>
          </p:txBody>
        </p:sp>
      </p:grpSp>
      <p:sp>
        <p:nvSpPr>
          <p:cNvPr id="7885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latin typeface="Arial" pitchFamily="34" charset="0"/>
              </a:defRPr>
            </a:lvl1pPr>
          </a:lstStyle>
          <a:p>
            <a:endParaRPr lang="en-US">
              <a:solidFill>
                <a:srgbClr val="FFFFFF"/>
              </a:solidFill>
              <a:ea typeface="MS PGothic" pitchFamily="34" charset="-128"/>
              <a:cs typeface="+mn-cs"/>
            </a:endParaRPr>
          </a:p>
        </p:txBody>
      </p:sp>
      <p:sp>
        <p:nvSpPr>
          <p:cNvPr id="7886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latin typeface="Arial" pitchFamily="34" charset="0"/>
              </a:defRPr>
            </a:lvl1pPr>
          </a:lstStyle>
          <a:p>
            <a:fld id="{6D570854-9ADE-4038-B0E9-754F41C16250}" type="slidenum">
              <a:rPr lang="en-US">
                <a:solidFill>
                  <a:srgbClr val="FFFFFF"/>
                </a:solidFill>
                <a:ea typeface="MS PGothic" pitchFamily="34" charset="-128"/>
                <a:cs typeface="+mn-cs"/>
              </a:rPr>
              <a:pPr/>
              <a:t>‹#›</a:t>
            </a:fld>
            <a:endParaRPr lang="en-US">
              <a:solidFill>
                <a:srgbClr val="FFFFFF"/>
              </a:solidFill>
              <a:ea typeface="MS PGothic" pitchFamily="34" charset="-128"/>
              <a:cs typeface="+mn-cs"/>
            </a:endParaRPr>
          </a:p>
        </p:txBody>
      </p:sp>
    </p:spTree>
    <p:extLst>
      <p:ext uri="{BB962C8B-B14F-4D97-AF65-F5344CB8AC3E}">
        <p14:creationId xmlns:p14="http://schemas.microsoft.com/office/powerpoint/2010/main" val="1680318838"/>
      </p:ext>
    </p:extLst>
  </p:cSld>
  <p:clrMap bg1="dk2" tx1="lt1" bg2="dk1" tx2="lt2" accent1="accent1" accent2="accent2" accent3="accent3" accent4="accent4" accent5="accent5" accent6="accent6" hlink="hlink" folHlink="folHlink"/>
  <p:sldLayoutIdLst>
    <p:sldLayoutId id="2147484938" r:id="rId1"/>
    <p:sldLayoutId id="2147484939" r:id="rId2"/>
    <p:sldLayoutId id="2147484940" r:id="rId3"/>
    <p:sldLayoutId id="2147484941" r:id="rId4"/>
    <p:sldLayoutId id="2147484942" r:id="rId5"/>
    <p:sldLayoutId id="2147484943" r:id="rId6"/>
    <p:sldLayoutId id="2147484944" r:id="rId7"/>
    <p:sldLayoutId id="2147484945" r:id="rId8"/>
    <p:sldLayoutId id="2147484946" r:id="rId9"/>
    <p:sldLayoutId id="2147484947" r:id="rId10"/>
    <p:sldLayoutId id="2147484948" r:id="rId11"/>
    <p:sldLayoutId id="2147484949" r:id="rId1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S PGothic" pitchFamily="34" charset="-128"/>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S PGothic" pitchFamily="34" charset="-128"/>
        </a:defRPr>
      </a:lvl5pPr>
      <a:lvl6pPr marL="25146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6pPr>
      <a:lvl7pPr marL="29718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7pPr>
      <a:lvl8pPr marL="34290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8pPr>
      <a:lvl9pPr marL="3886200" indent="-228600" algn="l" rtl="0" fontAlgn="base">
        <a:spcBef>
          <a:spcPct val="20000"/>
        </a:spcBef>
        <a:spcAft>
          <a:spcPct val="0"/>
        </a:spcAft>
        <a:buClr>
          <a:schemeClr val="tx1"/>
        </a:buClr>
        <a:buSzPct val="75000"/>
        <a:buFont typeface="Wingdings" charset="2"/>
        <a:buChar char="l"/>
        <a:defRPr sz="2000">
          <a:solidFill>
            <a:schemeClr val="tx1"/>
          </a:solidFill>
          <a:effectLst>
            <a:outerShdw blurRad="38100" dist="38100" dir="2700000" algn="tl">
              <a:srgbClr val="010199"/>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0"/>
            <a:ext cx="9144000" cy="6918325"/>
            <a:chOff x="0" y="0"/>
            <a:chExt cx="5760" cy="4358"/>
          </a:xfrm>
        </p:grpSpPr>
        <p:sp>
          <p:nvSpPr>
            <p:cNvPr id="3075" name="Rectangle 3"/>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endParaRPr lang="en-US" altLang="en-US">
                <a:solidFill>
                  <a:srgbClr val="FFFFCC"/>
                </a:solidFill>
                <a:cs typeface="+mn-cs"/>
              </a:endParaRPr>
            </a:p>
          </p:txBody>
        </p:sp>
        <p:sp>
          <p:nvSpPr>
            <p:cNvPr id="3076" name="Freeform 4"/>
            <p:cNvSpPr>
              <a:spLocks/>
            </p:cNvSpPr>
            <p:nvPr/>
          </p:nvSpPr>
          <p:spPr bwMode="invGray">
            <a:xfrm>
              <a:off x="0" y="0"/>
              <a:ext cx="5760" cy="1344"/>
            </a:xfrm>
            <a:custGeom>
              <a:avLst/>
              <a:gdLst>
                <a:gd name="T0" fmla="*/ 0 w 5760"/>
                <a:gd name="T1" fmla="*/ 0 h 1104"/>
                <a:gd name="T2" fmla="*/ 5760 w 5760"/>
                <a:gd name="T3" fmla="*/ 0 h 1104"/>
                <a:gd name="T4" fmla="*/ 5760 w 5760"/>
                <a:gd name="T5" fmla="*/ 720 h 1104"/>
                <a:gd name="T6" fmla="*/ 3600 w 5760"/>
                <a:gd name="T7" fmla="*/ 624 h 1104"/>
                <a:gd name="T8" fmla="*/ 0 w 5760"/>
                <a:gd name="T9" fmla="*/ 1000 h 1104"/>
                <a:gd name="T10" fmla="*/ 0 w 5760"/>
                <a:gd name="T11" fmla="*/ 0 h 1104"/>
              </a:gdLst>
              <a:ahLst/>
              <a:cxnLst>
                <a:cxn ang="0">
                  <a:pos x="T0" y="T1"/>
                </a:cxn>
                <a:cxn ang="0">
                  <a:pos x="T2" y="T3"/>
                </a:cxn>
                <a:cxn ang="0">
                  <a:pos x="T4" y="T5"/>
                </a:cxn>
                <a:cxn ang="0">
                  <a:pos x="T6" y="T7"/>
                </a:cxn>
                <a:cxn ang="0">
                  <a:pos x="T8" y="T9"/>
                </a:cxn>
                <a:cxn ang="0">
                  <a:pos x="T10" y="T11"/>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7" name="Freeform 5"/>
            <p:cNvSpPr>
              <a:spLocks/>
            </p:cNvSpPr>
            <p:nvPr/>
          </p:nvSpPr>
          <p:spPr bwMode="invGray">
            <a:xfrm>
              <a:off x="0" y="733"/>
              <a:ext cx="5760" cy="3587"/>
            </a:xfrm>
            <a:custGeom>
              <a:avLst/>
              <a:gdLst>
                <a:gd name="T0" fmla="*/ 0 w 5760"/>
                <a:gd name="T1" fmla="*/ 582 h 3587"/>
                <a:gd name="T2" fmla="*/ 2640 w 5760"/>
                <a:gd name="T3" fmla="*/ 267 h 3587"/>
                <a:gd name="T4" fmla="*/ 3373 w 5760"/>
                <a:gd name="T5" fmla="*/ 160 h 3587"/>
                <a:gd name="T6" fmla="*/ 5760 w 5760"/>
                <a:gd name="T7" fmla="*/ 358 h 3587"/>
                <a:gd name="T8" fmla="*/ 5760 w 5760"/>
                <a:gd name="T9" fmla="*/ 3587 h 3587"/>
                <a:gd name="T10" fmla="*/ 0 w 5760"/>
                <a:gd name="T11" fmla="*/ 3587 h 3587"/>
                <a:gd name="T12" fmla="*/ 0 w 5760"/>
                <a:gd name="T13" fmla="*/ 582 h 35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78" name="Freeform 6"/>
            <p:cNvSpPr>
              <a:spLocks/>
            </p:cNvSpPr>
            <p:nvPr/>
          </p:nvSpPr>
          <p:spPr bwMode="invGray">
            <a:xfrm>
              <a:off x="0" y="184"/>
              <a:ext cx="5760" cy="538"/>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79" name="Freeform 7"/>
            <p:cNvSpPr>
              <a:spLocks/>
            </p:cNvSpPr>
            <p:nvPr/>
          </p:nvSpPr>
          <p:spPr bwMode="invGray">
            <a:xfrm>
              <a:off x="0" y="1515"/>
              <a:ext cx="5760" cy="674"/>
            </a:xfrm>
            <a:custGeom>
              <a:avLst/>
              <a:gdLst>
                <a:gd name="T0" fmla="*/ 0 w 5760"/>
                <a:gd name="T1" fmla="*/ 246 h 674"/>
                <a:gd name="T2" fmla="*/ 0 w 5760"/>
                <a:gd name="T3" fmla="*/ 406 h 674"/>
                <a:gd name="T4" fmla="*/ 1280 w 5760"/>
                <a:gd name="T5" fmla="*/ 645 h 674"/>
                <a:gd name="T6" fmla="*/ 1627 w 5760"/>
                <a:gd name="T7" fmla="*/ 580 h 674"/>
                <a:gd name="T8" fmla="*/ 4493 w 5760"/>
                <a:gd name="T9" fmla="*/ 113 h 674"/>
                <a:gd name="T10" fmla="*/ 5760 w 5760"/>
                <a:gd name="T11" fmla="*/ 606 h 674"/>
                <a:gd name="T12" fmla="*/ 5760 w 5760"/>
                <a:gd name="T13" fmla="*/ 233 h 674"/>
                <a:gd name="T14" fmla="*/ 4040 w 5760"/>
                <a:gd name="T15" fmla="*/ 33 h 674"/>
                <a:gd name="T16" fmla="*/ 1093 w 5760"/>
                <a:gd name="T17" fmla="*/ 433 h 674"/>
                <a:gd name="T18" fmla="*/ 0 w 5760"/>
                <a:gd name="T19" fmla="*/ 246 h 6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0" name="Freeform 8"/>
            <p:cNvSpPr>
              <a:spLocks/>
            </p:cNvSpPr>
            <p:nvPr/>
          </p:nvSpPr>
          <p:spPr bwMode="invGray">
            <a:xfrm>
              <a:off x="1560" y="959"/>
              <a:ext cx="4200" cy="3361"/>
            </a:xfrm>
            <a:custGeom>
              <a:avLst/>
              <a:gdLst>
                <a:gd name="T0" fmla="*/ 0 w 4200"/>
                <a:gd name="T1" fmla="*/ 3361 h 3361"/>
                <a:gd name="T2" fmla="*/ 1054 w 4200"/>
                <a:gd name="T3" fmla="*/ 295 h 3361"/>
                <a:gd name="T4" fmla="*/ 4200 w 4200"/>
                <a:gd name="T5" fmla="*/ 1588 h 3361"/>
                <a:gd name="T6" fmla="*/ 4200 w 4200"/>
                <a:gd name="T7" fmla="*/ 2028 h 3361"/>
                <a:gd name="T8" fmla="*/ 1200 w 4200"/>
                <a:gd name="T9" fmla="*/ 442 h 3361"/>
                <a:gd name="T10" fmla="*/ 347 w 4200"/>
                <a:gd name="T11" fmla="*/ 3361 h 3361"/>
                <a:gd name="T12" fmla="*/ 0 w 4200"/>
                <a:gd name="T13" fmla="*/ 3361 h 3361"/>
              </a:gdLst>
              <a:ahLst/>
              <a:cxnLst>
                <a:cxn ang="0">
                  <a:pos x="T0" y="T1"/>
                </a:cxn>
                <a:cxn ang="0">
                  <a:pos x="T2" y="T3"/>
                </a:cxn>
                <a:cxn ang="0">
                  <a:pos x="T4" y="T5"/>
                </a:cxn>
                <a:cxn ang="0">
                  <a:pos x="T6" y="T7"/>
                </a:cxn>
                <a:cxn ang="0">
                  <a:pos x="T8" y="T9"/>
                </a:cxn>
                <a:cxn ang="0">
                  <a:pos x="T10" y="T11"/>
                </a:cxn>
                <a:cxn ang="0">
                  <a:pos x="T12" y="T13"/>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eaLnBrk="0" hangingPunct="0">
                <a:defRPr/>
              </a:pPr>
              <a:endParaRPr lang="en-US">
                <a:solidFill>
                  <a:srgbClr val="FFFFCC"/>
                </a:solidFill>
                <a:latin typeface="Arial" charset="0"/>
              </a:endParaRPr>
            </a:p>
          </p:txBody>
        </p:sp>
        <p:sp>
          <p:nvSpPr>
            <p:cNvPr id="3081" name="Freeform 9"/>
            <p:cNvSpPr>
              <a:spLocks/>
            </p:cNvSpPr>
            <p:nvPr/>
          </p:nvSpPr>
          <p:spPr bwMode="invGray">
            <a:xfrm>
              <a:off x="0" y="2169"/>
              <a:ext cx="5760" cy="1925"/>
            </a:xfrm>
            <a:custGeom>
              <a:avLst/>
              <a:gdLst>
                <a:gd name="T0" fmla="*/ 0 w 5760"/>
                <a:gd name="T1" fmla="*/ 804 h 1925"/>
                <a:gd name="T2" fmla="*/ 0 w 5760"/>
                <a:gd name="T3" fmla="*/ 991 h 1925"/>
                <a:gd name="T4" fmla="*/ 1547 w 5760"/>
                <a:gd name="T5" fmla="*/ 1818 h 1925"/>
                <a:gd name="T6" fmla="*/ 3253 w 5760"/>
                <a:gd name="T7" fmla="*/ 351 h 1925"/>
                <a:gd name="T8" fmla="*/ 5760 w 5760"/>
                <a:gd name="T9" fmla="*/ 1537 h 1925"/>
                <a:gd name="T10" fmla="*/ 5760 w 5760"/>
                <a:gd name="T11" fmla="*/ 1151 h 1925"/>
                <a:gd name="T12" fmla="*/ 3240 w 5760"/>
                <a:gd name="T13" fmla="*/ 84 h 1925"/>
                <a:gd name="T14" fmla="*/ 1573 w 5760"/>
                <a:gd name="T15" fmla="*/ 1671 h 1925"/>
                <a:gd name="T16" fmla="*/ 0 w 5760"/>
                <a:gd name="T17" fmla="*/ 804 h 19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3082" name="Freeform 10"/>
            <p:cNvSpPr>
              <a:spLocks/>
            </p:cNvSpPr>
            <p:nvPr/>
          </p:nvSpPr>
          <p:spPr bwMode="invGray">
            <a:xfrm>
              <a:off x="0" y="2238"/>
              <a:ext cx="3929" cy="2120"/>
            </a:xfrm>
            <a:custGeom>
              <a:avLst/>
              <a:gdLst>
                <a:gd name="T0" fmla="*/ 0 w 4196"/>
                <a:gd name="T1" fmla="*/ 415 h 2120"/>
                <a:gd name="T2" fmla="*/ 0 w 4196"/>
                <a:gd name="T3" fmla="*/ 508 h 2120"/>
                <a:gd name="T4" fmla="*/ 1810 w 4196"/>
                <a:gd name="T5" fmla="*/ 229 h 2120"/>
                <a:gd name="T6" fmla="*/ 3671 w 4196"/>
                <a:gd name="T7" fmla="*/ 1055 h 2120"/>
                <a:gd name="T8" fmla="*/ 3359 w 4196"/>
                <a:gd name="T9" fmla="*/ 2082 h 2120"/>
                <a:gd name="T10" fmla="*/ 3696 w 4196"/>
                <a:gd name="T11" fmla="*/ 829 h 2120"/>
                <a:gd name="T12" fmla="*/ 2110 w 4196"/>
                <a:gd name="T13" fmla="*/ 69 h 2120"/>
                <a:gd name="T14" fmla="*/ 0 w 4196"/>
                <a:gd name="T15" fmla="*/ 415 h 21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a:noFill/>
            </a:ln>
            <a:effectLst/>
            <a:extLst>
              <a:ext uri="{91240B29-F687-4f45-9708-019B960494DF}">
                <a14:hiddenLine xmlns:a14="http://schemas.microsoft.com/office/drawing/2010/main" w="9525" cap="flat">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grpSp>
      <p:sp>
        <p:nvSpPr>
          <p:cNvPr id="7475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p>
        </p:txBody>
      </p:sp>
      <p:sp>
        <p:nvSpPr>
          <p:cNvPr id="3084" name="Rectangle 12"/>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5" name="Rectangle 13"/>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spcBef>
                <a:spcPct val="50000"/>
              </a:spcBef>
              <a:defRPr sz="1400">
                <a:latin typeface="Times New Roman" pitchFamily="18" charset="0"/>
                <a:ea typeface="SimSun" pitchFamily="2" charset="-122"/>
              </a:defRPr>
            </a:lvl1pPr>
          </a:lstStyle>
          <a:p>
            <a:endParaRPr lang="en-US" altLang="zh-CN">
              <a:solidFill>
                <a:srgbClr val="FFFFCC"/>
              </a:solidFill>
              <a:cs typeface="+mn-cs"/>
            </a:endParaRPr>
          </a:p>
        </p:txBody>
      </p:sp>
      <p:sp>
        <p:nvSpPr>
          <p:cNvPr id="3086" name="Rectangle 14"/>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spcBef>
                <a:spcPct val="50000"/>
              </a:spcBef>
              <a:defRPr sz="1400">
                <a:latin typeface="Times New Roman" pitchFamily="18" charset="0"/>
                <a:ea typeface="SimSun" pitchFamily="2" charset="-122"/>
              </a:defRPr>
            </a:lvl1pPr>
          </a:lstStyle>
          <a:p>
            <a:fld id="{6F2483EF-FE2C-4E4A-8B2D-073E48A96E40}" type="slidenum">
              <a:rPr lang="en-US" altLang="zh-CN">
                <a:solidFill>
                  <a:srgbClr val="FFFFCC"/>
                </a:solidFill>
                <a:cs typeface="+mn-cs"/>
              </a:rPr>
              <a:pPr/>
              <a:t>‹#›</a:t>
            </a:fld>
            <a:endParaRPr lang="en-US" altLang="zh-CN">
              <a:solidFill>
                <a:srgbClr val="FFFFCC"/>
              </a:solidFill>
              <a:cs typeface="+mn-cs"/>
            </a:endParaRPr>
          </a:p>
        </p:txBody>
      </p:sp>
      <p:sp>
        <p:nvSpPr>
          <p:cNvPr id="3087" name="Rectangle 1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Tree>
    <p:extLst>
      <p:ext uri="{BB962C8B-B14F-4D97-AF65-F5344CB8AC3E}">
        <p14:creationId xmlns:p14="http://schemas.microsoft.com/office/powerpoint/2010/main" val="1776951331"/>
      </p:ext>
    </p:extLst>
  </p:cSld>
  <p:clrMap bg1="dk2" tx1="lt1" bg2="dk1" tx2="lt2" accent1="accent1" accent2="accent2" accent3="accent3" accent4="accent4" accent5="accent5" accent6="accent6" hlink="hlink" folHlink="folHlink"/>
  <p:sldLayoutIdLst>
    <p:sldLayoutId id="2147484951" r:id="rId1"/>
    <p:sldLayoutId id="2147484952" r:id="rId2"/>
    <p:sldLayoutId id="2147484953" r:id="rId3"/>
    <p:sldLayoutId id="2147484954" r:id="rId4"/>
    <p:sldLayoutId id="2147484955" r:id="rId5"/>
    <p:sldLayoutId id="2147484956" r:id="rId6"/>
    <p:sldLayoutId id="2147484957" r:id="rId7"/>
    <p:sldLayoutId id="2147484958" r:id="rId8"/>
    <p:sldLayoutId id="2147484959" r:id="rId9"/>
    <p:sldLayoutId id="2147484960" r:id="rId10"/>
    <p:sldLayoutId id="2147484961" r:id="rId11"/>
    <p:sldLayoutId id="2147484962" r:id="rId12"/>
    <p:sldLayoutId id="2147484963" r:id="rId13"/>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50938" y="1676400"/>
            <a:ext cx="669766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Rectangle 4"/>
          <p:cNvSpPr>
            <a:spLocks noGrp="1" noChangeArrowheads="1"/>
          </p:cNvSpPr>
          <p:nvPr>
            <p:ph type="title"/>
          </p:nvPr>
        </p:nvSpPr>
        <p:spPr bwMode="auto">
          <a:xfrm>
            <a:off x="685800" y="533400"/>
            <a:ext cx="7772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66565" name="Rectangle 5"/>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66566" name="Rectangle 6"/>
          <p:cNvSpPr>
            <a:spLocks noGrp="1" noChangeArrowheads="1"/>
          </p:cNvSpPr>
          <p:nvPr>
            <p:ph type="dt" sz="half" idx="2"/>
          </p:nvPr>
        </p:nvSpPr>
        <p:spPr bwMode="auto">
          <a:xfrm>
            <a:off x="685800" y="613727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7" name="Rectangle 7"/>
          <p:cNvSpPr>
            <a:spLocks noGrp="1" noChangeArrowheads="1"/>
          </p:cNvSpPr>
          <p:nvPr>
            <p:ph type="ftr" sz="quarter" idx="3"/>
          </p:nvPr>
        </p:nvSpPr>
        <p:spPr bwMode="auto">
          <a:xfrm>
            <a:off x="3124200" y="6137275"/>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eaLnBrk="0" hangingPunct="0"/>
            <a:endParaRPr lang="en-US" altLang="zh-CN">
              <a:solidFill>
                <a:srgbClr val="212164"/>
              </a:solidFill>
              <a:latin typeface="Arial" pitchFamily="34" charset="0"/>
              <a:ea typeface="ＭＳ Ｐゴシック" pitchFamily="34" charset="-128"/>
              <a:cs typeface="ＭＳ Ｐゴシック"/>
            </a:endParaRPr>
          </a:p>
        </p:txBody>
      </p:sp>
      <p:sp>
        <p:nvSpPr>
          <p:cNvPr id="66568" name="Rectangle 8"/>
          <p:cNvSpPr>
            <a:spLocks noGrp="1" noChangeArrowheads="1"/>
          </p:cNvSpPr>
          <p:nvPr>
            <p:ph type="sldNum" sz="quarter" idx="4"/>
          </p:nvPr>
        </p:nvSpPr>
        <p:spPr bwMode="auto">
          <a:xfrm>
            <a:off x="6553200" y="6137275"/>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eaLnBrk="0" hangingPunct="0"/>
            <a:fld id="{0E262B45-7E61-4F32-BAE6-B6B10113A5F0}" type="slidenum">
              <a:rPr lang="en-US" altLang="zh-CN">
                <a:solidFill>
                  <a:srgbClr val="212164"/>
                </a:solidFill>
                <a:latin typeface="Arial" pitchFamily="34" charset="0"/>
                <a:ea typeface="ＭＳ Ｐゴシック" pitchFamily="34" charset="-128"/>
                <a:cs typeface="ＭＳ Ｐゴシック"/>
              </a:rPr>
              <a:pPr eaLnBrk="0" hangingPunct="0"/>
              <a:t>‹#›</a:t>
            </a:fld>
            <a:endParaRPr lang="en-US" altLang="zh-CN">
              <a:solidFill>
                <a:srgbClr val="212164"/>
              </a:solidFill>
              <a:latin typeface="Arial" pitchFamily="34" charset="0"/>
              <a:ea typeface="ＭＳ Ｐゴシック" pitchFamily="34" charset="-128"/>
              <a:cs typeface="ＭＳ Ｐゴシック"/>
            </a:endParaRPr>
          </a:p>
        </p:txBody>
      </p:sp>
    </p:spTree>
    <p:extLst>
      <p:ext uri="{BB962C8B-B14F-4D97-AF65-F5344CB8AC3E}">
        <p14:creationId xmlns:p14="http://schemas.microsoft.com/office/powerpoint/2010/main" val="289021776"/>
      </p:ext>
    </p:extLst>
  </p:cSld>
  <p:clrMap bg1="lt1" tx1="dk1" bg2="lt2" tx2="dk2" accent1="accent1" accent2="accent2" accent3="accent3" accent4="accent4" accent5="accent5" accent6="accent6" hlink="hlink" folHlink="folHlink"/>
  <p:sldLayoutIdLst>
    <p:sldLayoutId id="2147484965" r:id="rId1"/>
    <p:sldLayoutId id="2147484966" r:id="rId2"/>
    <p:sldLayoutId id="2147484967" r:id="rId3"/>
    <p:sldLayoutId id="2147484968" r:id="rId4"/>
    <p:sldLayoutId id="2147484969" r:id="rId5"/>
    <p:sldLayoutId id="2147484970" r:id="rId6"/>
    <p:sldLayoutId id="2147484971" r:id="rId7"/>
    <p:sldLayoutId id="2147484972" r:id="rId8"/>
    <p:sldLayoutId id="2147484973" r:id="rId9"/>
    <p:sldLayoutId id="2147484974" r:id="rId10"/>
    <p:sldLayoutId id="2147484975" r:id="rId11"/>
  </p:sldLayoutIdLst>
  <p:txStyles>
    <p:title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ChangeArrowheads="1"/>
          </p:cNvSpPr>
          <p:nvPr/>
        </p:nvSpPr>
        <p:spPr bwMode="ltGray">
          <a:xfrm>
            <a:off x="417513" y="10985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5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0" name="Rectangle 4"/>
          <p:cNvSpPr>
            <a:spLocks noChangeArrowheads="1"/>
          </p:cNvSpPr>
          <p:nvPr/>
        </p:nvSpPr>
        <p:spPr bwMode="ltGray">
          <a:xfrm>
            <a:off x="541338" y="15208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3" name="Rectangle 7"/>
          <p:cNvSpPr>
            <a:spLocks noChangeArrowheads="1"/>
          </p:cNvSpPr>
          <p:nvPr/>
        </p:nvSpPr>
        <p:spPr bwMode="gray">
          <a:xfrm>
            <a:off x="762000" y="99060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4" name="Rectangle 8"/>
          <p:cNvSpPr>
            <a:spLocks noChangeArrowheads="1"/>
          </p:cNvSpPr>
          <p:nvPr/>
        </p:nvSpPr>
        <p:spPr bwMode="gray">
          <a:xfrm flipV="1">
            <a:off x="460375" y="1828800"/>
            <a:ext cx="8683625" cy="46038"/>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kumimoji="1" lang="zh-CN" altLang="en-US">
              <a:solidFill>
                <a:srgbClr val="000000"/>
              </a:solidFill>
              <a:ea typeface="SimSun" pitchFamily="2" charset="-122"/>
              <a:cs typeface="+mn-cs"/>
            </a:endParaRPr>
          </a:p>
        </p:txBody>
      </p:sp>
      <p:sp>
        <p:nvSpPr>
          <p:cNvPr id="70665" name="Rectangle 9"/>
          <p:cNvSpPr>
            <a:spLocks noGrp="1" noChangeArrowheads="1"/>
          </p:cNvSpPr>
          <p:nvPr>
            <p:ph type="title"/>
          </p:nvPr>
        </p:nvSpPr>
        <p:spPr bwMode="auto">
          <a:xfrm>
            <a:off x="1150938" y="617538"/>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70666" name="Rectangle 10"/>
          <p:cNvSpPr>
            <a:spLocks noGrp="1" noChangeArrowheads="1"/>
          </p:cNvSpPr>
          <p:nvPr>
            <p:ph type="body" idx="1"/>
          </p:nvPr>
        </p:nvSpPr>
        <p:spPr bwMode="auto">
          <a:xfrm>
            <a:off x="1182688" y="2017713"/>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70667"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8"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ea typeface="SimSun" pitchFamily="2" charset="-122"/>
              </a:defRPr>
            </a:lvl1pPr>
          </a:lstStyle>
          <a:p>
            <a:endParaRPr lang="en-US" altLang="zh-CN">
              <a:solidFill>
                <a:srgbClr val="000000"/>
              </a:solidFill>
              <a:latin typeface="Arial" pitchFamily="34" charset="0"/>
              <a:cs typeface="+mn-cs"/>
            </a:endParaRPr>
          </a:p>
        </p:txBody>
      </p:sp>
      <p:sp>
        <p:nvSpPr>
          <p:cNvPr id="70669"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ea typeface="SimSun" pitchFamily="2" charset="-122"/>
              </a:defRPr>
            </a:lvl1pPr>
          </a:lstStyle>
          <a:p>
            <a:fld id="{5ADBB5AE-3EC4-49FF-B5D9-68831E4E69A1}" type="slidenum">
              <a:rPr lang="en-US" altLang="zh-CN">
                <a:solidFill>
                  <a:srgbClr val="000000"/>
                </a:solidFill>
                <a:latin typeface="Arial" pitchFamily="34" charset="0"/>
                <a:cs typeface="+mn-cs"/>
              </a:rPr>
              <a:pPr/>
              <a:t>‹#›</a:t>
            </a:fld>
            <a:endParaRPr lang="en-US" altLang="zh-CN">
              <a:solidFill>
                <a:srgbClr val="000000"/>
              </a:solidFill>
              <a:latin typeface="Arial" pitchFamily="34" charset="0"/>
              <a:cs typeface="+mn-cs"/>
            </a:endParaRPr>
          </a:p>
        </p:txBody>
      </p:sp>
    </p:spTree>
    <p:extLst>
      <p:ext uri="{BB962C8B-B14F-4D97-AF65-F5344CB8AC3E}">
        <p14:creationId xmlns:p14="http://schemas.microsoft.com/office/powerpoint/2010/main" val="550471639"/>
      </p:ext>
    </p:extLst>
  </p:cSld>
  <p:clrMap bg1="lt1" tx1="dk1" bg2="lt2" tx2="dk2" accent1="accent1" accent2="accent2" accent3="accent3" accent4="accent4" accent5="accent5" accent6="accent6" hlink="hlink" folHlink="folHlink"/>
  <p:sldLayoutIdLst>
    <p:sldLayoutId id="2147484977" r:id="rId1"/>
    <p:sldLayoutId id="2147484978" r:id="rId2"/>
    <p:sldLayoutId id="2147484979" r:id="rId3"/>
    <p:sldLayoutId id="2147484980" r:id="rId4"/>
    <p:sldLayoutId id="2147484981" r:id="rId5"/>
    <p:sldLayoutId id="2147484982" r:id="rId6"/>
    <p:sldLayoutId id="2147484983" r:id="rId7"/>
    <p:sldLayoutId id="2147484984" r:id="rId8"/>
    <p:sldLayoutId id="2147484985" r:id="rId9"/>
    <p:sldLayoutId id="2147484986" r:id="rId10"/>
    <p:sldLayoutId id="2147484987" r:id="rId11"/>
  </p:sldLayoutIdLst>
  <p:txStyles>
    <p:titleStyle>
      <a:lvl1pPr algn="l" rtl="0" eaLnBrk="0" fontAlgn="base" hangingPunct="0">
        <a:spcBef>
          <a:spcPct val="0"/>
        </a:spcBef>
        <a:spcAft>
          <a:spcPct val="0"/>
        </a:spcAft>
        <a:defRPr sz="4400">
          <a:solidFill>
            <a:schemeClr val="tx2"/>
          </a:solidFill>
          <a:latin typeface="+mj-lt"/>
          <a:ea typeface="+mj-ea"/>
          <a:cs typeface="ＭＳ Ｐゴシック" charset="0"/>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charset="0"/>
          <a:ea typeface="ＭＳ Ｐゴシック" charset="0"/>
        </a:defRPr>
      </a:lvl6pPr>
      <a:lvl7pPr marL="914400" algn="l" rtl="0" fontAlgn="base">
        <a:spcBef>
          <a:spcPct val="0"/>
        </a:spcBef>
        <a:spcAft>
          <a:spcPct val="0"/>
        </a:spcAft>
        <a:defRPr sz="4400">
          <a:solidFill>
            <a:schemeClr val="tx2"/>
          </a:solidFill>
          <a:latin typeface="Arial" charset="0"/>
          <a:ea typeface="ＭＳ Ｐゴシック" charset="0"/>
        </a:defRPr>
      </a:lvl7pPr>
      <a:lvl8pPr marL="1371600" algn="l" rtl="0" fontAlgn="base">
        <a:spcBef>
          <a:spcPct val="0"/>
        </a:spcBef>
        <a:spcAft>
          <a:spcPct val="0"/>
        </a:spcAft>
        <a:defRPr sz="4400">
          <a:solidFill>
            <a:schemeClr val="tx2"/>
          </a:solidFill>
          <a:latin typeface="Arial" charset="0"/>
          <a:ea typeface="ＭＳ Ｐゴシック" charset="0"/>
        </a:defRPr>
      </a:lvl8pPr>
      <a:lvl9pPr marL="1828800" algn="l"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1666" name="Group 2"/>
          <p:cNvGrpSpPr>
            <a:grpSpLocks/>
          </p:cNvGrpSpPr>
          <p:nvPr/>
        </p:nvGrpSpPr>
        <p:grpSpPr bwMode="auto">
          <a:xfrm>
            <a:off x="457200" y="992188"/>
            <a:ext cx="8153400" cy="1600200"/>
            <a:chOff x="288" y="625"/>
            <a:chExt cx="5136" cy="1008"/>
          </a:xfrm>
        </p:grpSpPr>
        <p:sp>
          <p:nvSpPr>
            <p:cNvPr id="241672"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3"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4"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pPr eaLnBrk="0" hangingPunct="0"/>
              <a:endParaRPr lang="en-GB">
                <a:solidFill>
                  <a:srgbClr val="FFFFCC"/>
                </a:solidFill>
                <a:latin typeface="Arial" pitchFamily="34" charset="0"/>
                <a:ea typeface="ＭＳ Ｐゴシック" pitchFamily="34" charset="-128"/>
                <a:cs typeface="+mn-cs"/>
              </a:endParaRPr>
            </a:p>
          </p:txBody>
        </p:sp>
        <p:sp>
          <p:nvSpPr>
            <p:cNvPr id="241675"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srgbClr val="FFFFCC"/>
                </a:solidFill>
                <a:latin typeface="Times New Roman" pitchFamily="18" charset="0"/>
                <a:cs typeface="+mn-cs"/>
              </a:endParaRPr>
            </a:p>
          </p:txBody>
        </p:sp>
      </p:grpSp>
      <p:sp>
        <p:nvSpPr>
          <p:cNvPr id="241667"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smtClean="0"/>
              <a:t>Click to edit Master title style</a:t>
            </a:r>
          </a:p>
        </p:txBody>
      </p:sp>
      <p:sp>
        <p:nvSpPr>
          <p:cNvPr id="241668"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solidFill>
                  <a:srgbClr val="FFFFCC"/>
                </a:solidFill>
              </a:defRPr>
            </a:lvl1pPr>
          </a:lstStyle>
          <a:p>
            <a:endParaRPr lang="en-US" altLang="zh-CN">
              <a:latin typeface="Arial" pitchFamily="34" charset="0"/>
              <a:ea typeface="ＭＳ Ｐゴシック" pitchFamily="34" charset="-128"/>
              <a:cs typeface="+mn-cs"/>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a:solidFill>
                  <a:srgbClr val="FFFFCC"/>
                </a:solidFill>
              </a:defRPr>
            </a:lvl1pPr>
          </a:lstStyle>
          <a:p>
            <a:fld id="{B53C182C-C47B-4DC4-8E3A-B2BC40E2E9D7}" type="slidenum">
              <a:rPr lang="en-US" altLang="zh-CN">
                <a:latin typeface="Arial" pitchFamily="34" charset="0"/>
                <a:ea typeface="ＭＳ Ｐゴシック" pitchFamily="34" charset="-128"/>
                <a:cs typeface="+mn-cs"/>
              </a:rPr>
              <a:pPr/>
              <a:t>‹#›</a:t>
            </a:fld>
            <a:endParaRPr lang="en-US" altLang="zh-CN">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810900502"/>
      </p:ext>
    </p:extLst>
  </p:cSld>
  <p:clrMap bg1="dk2" tx1="lt1" bg2="dk1" tx2="lt2" accent1="accent1" accent2="accent2" accent3="accent3" accent4="accent4" accent5="accent5" accent6="accent6" hlink="hlink" folHlink="folHlink"/>
  <p:sldLayoutIdLst>
    <p:sldLayoutId id="2147484989" r:id="rId1"/>
    <p:sldLayoutId id="2147484990" r:id="rId2"/>
    <p:sldLayoutId id="2147484991" r:id="rId3"/>
    <p:sldLayoutId id="2147484992" r:id="rId4"/>
    <p:sldLayoutId id="2147484993" r:id="rId5"/>
    <p:sldLayoutId id="2147484994" r:id="rId6"/>
    <p:sldLayoutId id="2147484995" r:id="rId7"/>
    <p:sldLayoutId id="2147484996" r:id="rId8"/>
    <p:sldLayoutId id="2147484997" r:id="rId9"/>
    <p:sldLayoutId id="2147484998" r:id="rId10"/>
    <p:sldLayoutId id="2147484999" r:id="rId11"/>
    <p:sldLayoutId id="2147485000" r:id="rId12"/>
  </p:sldLayoutIdLst>
  <p:txStyles>
    <p:titleStyle>
      <a:lvl1pPr algn="r" rtl="0" eaLnBrk="0" fontAlgn="base" hangingPunct="0">
        <a:spcBef>
          <a:spcPct val="0"/>
        </a:spcBef>
        <a:spcAft>
          <a:spcPct val="0"/>
        </a:spcAft>
        <a:defRPr sz="4400" i="1">
          <a:solidFill>
            <a:schemeClr val="tx2"/>
          </a:solidFill>
          <a:latin typeface="Arial"/>
          <a:ea typeface="ＭＳ Ｐゴシック" charset="0"/>
          <a:cs typeface="Arial"/>
        </a:defRPr>
      </a:lvl1pPr>
      <a:lvl2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Arial"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Arial"/>
          <a:ea typeface="ＭＳ Ｐゴシック" charset="0"/>
          <a:cs typeface="Arial"/>
        </a:defRPr>
      </a:lvl1pPr>
      <a:lvl2pPr marL="742950" indent="-285750" algn="l" rtl="0" eaLnBrk="0" fontAlgn="base" hangingPunct="0">
        <a:spcBef>
          <a:spcPct val="20000"/>
        </a:spcBef>
        <a:spcAft>
          <a:spcPct val="0"/>
        </a:spcAft>
        <a:buClr>
          <a:schemeClr val="tx2"/>
        </a:buClr>
        <a:buChar char="–"/>
        <a:defRPr sz="2800">
          <a:solidFill>
            <a:schemeClr val="tx1"/>
          </a:solidFill>
          <a:latin typeface="Arial"/>
          <a:ea typeface="Geneva" charset="-128"/>
          <a:cs typeface="Arial"/>
        </a:defRPr>
      </a:lvl2pPr>
      <a:lvl3pPr marL="1143000" indent="-228600" algn="l" rtl="0" eaLnBrk="0" fontAlgn="base" hangingPunct="0">
        <a:spcBef>
          <a:spcPct val="20000"/>
        </a:spcBef>
        <a:spcAft>
          <a:spcPct val="0"/>
        </a:spcAft>
        <a:buClr>
          <a:schemeClr val="tx2"/>
        </a:buClr>
        <a:buChar char="•"/>
        <a:defRPr sz="2400">
          <a:solidFill>
            <a:schemeClr val="tx1"/>
          </a:solidFill>
          <a:latin typeface="Arial"/>
          <a:ea typeface="ＭＳ Ｐゴシック" charset="-128"/>
          <a:cs typeface="Arial"/>
        </a:defRPr>
      </a:lvl3pPr>
      <a:lvl4pPr marL="16002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4pPr>
      <a:lvl5pPr marL="2057400" indent="-228600" algn="l" rtl="0" eaLnBrk="0" fontAlgn="base" hangingPunct="0">
        <a:spcBef>
          <a:spcPct val="20000"/>
        </a:spcBef>
        <a:spcAft>
          <a:spcPct val="0"/>
        </a:spcAft>
        <a:buClr>
          <a:schemeClr val="tx2"/>
        </a:buClr>
        <a:buChar char="•"/>
        <a:defRPr sz="2000">
          <a:solidFill>
            <a:schemeClr val="tx1"/>
          </a:solidFill>
          <a:latin typeface="Arial"/>
          <a:ea typeface="ＭＳ Ｐゴシック" charset="-128"/>
          <a:cs typeface="Arial"/>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a typeface="+mn-ea"/>
                <a:cs typeface="+mn-cs"/>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a typeface="+mn-ea"/>
                <a:cs typeface="+mn-cs"/>
              </a:endParaRPr>
            </a:p>
          </p:txBody>
        </p:sp>
        <p:sp>
          <p:nvSpPr>
            <p:cNvPr id="1434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34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1435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10199"/>
                  </a:outerShdw>
                </a:effectLst>
                <a:latin typeface="Arial" charset="0"/>
              </a:defRPr>
            </a:lvl1pPr>
          </a:lstStyle>
          <a:p>
            <a:pPr>
              <a:defRPr/>
            </a:pPr>
            <a:fld id="{B3857FA2-ACAE-524F-A890-E44839C7816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09" r:id="rId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1033" name="Arc 4"/>
            <p:cNvSpPr>
              <a:spLocks/>
            </p:cNvSpPr>
            <p:nvPr/>
          </p:nvSpPr>
          <p:spPr bwMode="auto">
            <a:xfrm>
              <a:off x="0" y="1"/>
              <a:ext cx="5298" cy="4312"/>
            </a:xfrm>
            <a:custGeom>
              <a:avLst/>
              <a:gdLst>
                <a:gd name="T0" fmla="*/ 0 w 21600"/>
                <a:gd name="T1" fmla="*/ 0 h 21600"/>
                <a:gd name="T2" fmla="*/ 5298 w 21600"/>
                <a:gd name="T3" fmla="*/ 4312 h 21600"/>
                <a:gd name="T4" fmla="*/ 0 w 21600"/>
                <a:gd name="T5" fmla="*/ 431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FFFFFF"/>
                </a:solidFill>
              </a:endParaRPr>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ea typeface="ＭＳ Ｐゴシック" charset="-128"/>
                <a:cs typeface="ＭＳ Ｐゴシック" charset="-128"/>
              </a:defRPr>
            </a:lvl1pPr>
          </a:lstStyle>
          <a:p>
            <a:pPr>
              <a:defRPr/>
            </a:pPr>
            <a:endParaRPr lang="en-US">
              <a:solidFill>
                <a:srgbClr val="FFFFFF"/>
              </a:solidFill>
            </a:endParaRPr>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ea typeface="ＭＳ Ｐゴシック" charset="-128"/>
                <a:cs typeface="ＭＳ Ｐゴシック" charset="-128"/>
              </a:defRPr>
            </a:lvl1pPr>
          </a:lstStyle>
          <a:p>
            <a:pPr>
              <a:defRPr/>
            </a:pPr>
            <a:endParaRPr lang="en-US">
              <a:solidFill>
                <a:srgbClr val="FFFFFF"/>
              </a:solidFill>
            </a:endParaRPr>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smtClean="0"/>
            </a:lvl1pPr>
          </a:lstStyle>
          <a:p>
            <a:pPr>
              <a:defRPr/>
            </a:pPr>
            <a:fld id="{F4DCD7E4-86BC-C74E-880A-E1A4A1DC98A6}" type="slidenum">
              <a:rPr lang="en-US">
                <a:solidFill>
                  <a:srgbClr val="FFFFFF"/>
                </a:solidFill>
              </a:rPr>
              <a:pPr>
                <a:defRPr/>
              </a:pPr>
              <a:t>‹#›</a:t>
            </a:fld>
            <a:endParaRPr lang="en-US">
              <a:solidFill>
                <a:srgbClr val="FFFFFF"/>
              </a:solidFill>
            </a:endParaRPr>
          </a:p>
        </p:txBody>
      </p:sp>
      <p:sp>
        <p:nvSpPr>
          <p:cNvPr id="1031"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4533671"/>
      </p:ext>
    </p:extLst>
  </p:cSld>
  <p:clrMap bg1="dk2" tx1="lt1" bg2="dk1" tx2="lt2" accent1="accent1" accent2="accent2" accent3="accent3" accent4="accent4" accent5="accent5" accent6="accent6" hlink="hlink" folHlink="folHlink"/>
  <p:sldLayoutIdLst>
    <p:sldLayoutId id="2147485002" r:id="rId1"/>
    <p:sldLayoutId id="2147485003" r:id="rId2"/>
    <p:sldLayoutId id="2147485004" r:id="rId3"/>
    <p:sldLayoutId id="2147485005" r:id="rId4"/>
    <p:sldLayoutId id="2147485006" r:id="rId5"/>
    <p:sldLayoutId id="2147485007" r:id="rId6"/>
    <p:sldLayoutId id="2147485008" r:id="rId7"/>
    <p:sldLayoutId id="2147485009" r:id="rId8"/>
    <p:sldLayoutId id="2147485010" r:id="rId9"/>
    <p:sldLayoutId id="2147485011" r:id="rId10"/>
    <p:sldLayoutId id="2147485012" r:id="rId11"/>
    <p:sldLayoutId id="214748501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B3B5A3FF-14F9-154B-86EE-005E44F03221}" type="slidenum">
              <a:rPr lang="en-US"/>
              <a:pPr>
                <a:defRPr/>
              </a:pPr>
              <a:t>‹#›</a:t>
            </a:fld>
            <a:endParaRPr lang="en-US"/>
          </a:p>
        </p:txBody>
      </p:sp>
    </p:spTree>
    <p:extLst>
      <p:ext uri="{BB962C8B-B14F-4D97-AF65-F5344CB8AC3E}">
        <p14:creationId xmlns:p14="http://schemas.microsoft.com/office/powerpoint/2010/main" val="3853178679"/>
      </p:ext>
    </p:extLst>
  </p:cSld>
  <p:clrMap bg1="lt1" tx1="dk1" bg2="lt2" tx2="dk2" accent1="accent1" accent2="accent2" accent3="accent3" accent4="accent4" accent5="accent5" accent6="accent6" hlink="hlink" folHlink="folHlink"/>
  <p:sldLayoutIdLst>
    <p:sldLayoutId id="2147485015" r:id="rId1"/>
    <p:sldLayoutId id="2147485016" r:id="rId2"/>
    <p:sldLayoutId id="2147485017" r:id="rId3"/>
    <p:sldLayoutId id="2147485018" r:id="rId4"/>
    <p:sldLayoutId id="2147485019" r:id="rId5"/>
    <p:sldLayoutId id="2147485020" r:id="rId6"/>
    <p:sldLayoutId id="2147485021" r:id="rId7"/>
    <p:sldLayoutId id="2147485022" r:id="rId8"/>
    <p:sldLayoutId id="2147485023" r:id="rId9"/>
    <p:sldLayoutId id="2147485024" r:id="rId10"/>
    <p:sldLayoutId id="2147485025" r:id="rId11"/>
    <p:sldLayoutId id="2147485026" r:id="rId12"/>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457200" y="992188"/>
            <a:ext cx="8153400" cy="1600200"/>
            <a:chOff x="288" y="625"/>
            <a:chExt cx="5136" cy="1008"/>
          </a:xfrm>
        </p:grpSpPr>
        <p:sp>
          <p:nvSpPr>
            <p:cNvPr id="78856"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78857"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78858"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solidFill>
                  <a:srgbClr val="FFFFCC"/>
                </a:solidFill>
              </a:endParaRPr>
            </a:p>
          </p:txBody>
        </p:sp>
        <p:sp>
          <p:nvSpPr>
            <p:cNvPr id="78859"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78851"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78852"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1E7AAACD-A194-C748-9EA0-CC9110D5B0BD}" type="slidenum">
              <a:rPr lang="en-US"/>
              <a:pPr>
                <a:defRPr/>
              </a:pPr>
              <a:t>‹#›</a:t>
            </a:fld>
            <a:endParaRPr lang="en-US"/>
          </a:p>
        </p:txBody>
      </p:sp>
    </p:spTree>
    <p:extLst>
      <p:ext uri="{BB962C8B-B14F-4D97-AF65-F5344CB8AC3E}">
        <p14:creationId xmlns:p14="http://schemas.microsoft.com/office/powerpoint/2010/main" val="663571818"/>
      </p:ext>
    </p:extLst>
  </p:cSld>
  <p:clrMap bg1="dk2" tx1="lt1" bg2="dk1" tx2="lt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 id="2147485039"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14690" name="Group 2"/>
          <p:cNvGrpSpPr>
            <a:grpSpLocks/>
          </p:cNvGrpSpPr>
          <p:nvPr/>
        </p:nvGrpSpPr>
        <p:grpSpPr bwMode="auto">
          <a:xfrm>
            <a:off x="0" y="0"/>
            <a:ext cx="8478838" cy="6173788"/>
            <a:chOff x="0" y="0"/>
            <a:chExt cx="5341" cy="3889"/>
          </a:xfrm>
        </p:grpSpPr>
        <p:sp>
          <p:nvSpPr>
            <p:cNvPr id="11469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sp>
          <p:nvSpPr>
            <p:cNvPr id="11469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lang="en-US">
                <a:solidFill>
                  <a:srgbClr val="FFFFFF"/>
                </a:solidFill>
                <a:latin typeface="Arial" charset="0"/>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400">
                <a:solidFill>
                  <a:srgbClr val="FFFFFF"/>
                </a:solidFill>
                <a:latin typeface="Times New Roman" pitchFamily="-105" charset="0"/>
                <a:ea typeface="+mn-ea"/>
                <a:cs typeface="+mn-cs"/>
              </a:defRPr>
            </a:lvl1pPr>
          </a:lstStyle>
          <a:p>
            <a:pPr>
              <a:defRPr/>
            </a:pPr>
            <a:endParaRPr lang="en-US" altLang="zh-CN"/>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eaLnBrk="1" hangingPunct="1">
              <a:spcBef>
                <a:spcPct val="50000"/>
              </a:spcBef>
              <a:defRPr sz="1400">
                <a:solidFill>
                  <a:srgbClr val="FFFFFF"/>
                </a:solidFill>
                <a:latin typeface="Times New Roman" charset="0"/>
              </a:defRPr>
            </a:lvl1pPr>
          </a:lstStyle>
          <a:p>
            <a:pPr>
              <a:defRPr/>
            </a:pPr>
            <a:fld id="{206F1806-E1C4-C040-B778-8336D1E915CD}" type="slidenum">
              <a:rPr lang="en-US" altLang="zh-CN" smtClean="0"/>
              <a:pPr>
                <a:defRPr/>
              </a:pPr>
              <a:t>‹#›</a:t>
            </a:fld>
            <a:endParaRPr lang="en-US" altLang="zh-CN"/>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672280"/>
      </p:ext>
    </p:extLst>
  </p:cSld>
  <p:clrMap bg1="dk2" tx1="lt1" bg2="dk1" tx2="lt2" accent1="accent1" accent2="accent2" accent3="accent3" accent4="accent4" accent5="accent5" accent6="accent6" hlink="hlink" folHlink="folHlink"/>
  <p:sldLayoutIdLst>
    <p:sldLayoutId id="2147485041" r:id="rId1"/>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8478838" cy="6173788"/>
            <a:chOff x="0" y="0"/>
            <a:chExt cx="5341" cy="3889"/>
          </a:xfrm>
        </p:grpSpPr>
        <p:sp>
          <p:nvSpPr>
            <p:cNvPr id="27656" name="Freeform 3"/>
            <p:cNvSpPr>
              <a:spLocks/>
            </p:cNvSpPr>
            <p:nvPr/>
          </p:nvSpPr>
          <p:spPr bwMode="auto">
            <a:xfrm>
              <a:off x="0" y="0"/>
              <a:ext cx="3863" cy="3889"/>
            </a:xfrm>
            <a:custGeom>
              <a:avLst/>
              <a:gdLst>
                <a:gd name="T0" fmla="*/ 3862 w 3863"/>
                <a:gd name="T1" fmla="*/ 3418 h 3889"/>
                <a:gd name="T2" fmla="*/ 457 w 3863"/>
                <a:gd name="T3" fmla="*/ 0 h 3889"/>
                <a:gd name="T4" fmla="*/ 0 w 3863"/>
                <a:gd name="T5" fmla="*/ 0 h 3889"/>
                <a:gd name="T6" fmla="*/ 0 w 3863"/>
                <a:gd name="T7" fmla="*/ 481 h 3889"/>
                <a:gd name="T8" fmla="*/ 3394 w 3863"/>
                <a:gd name="T9" fmla="*/ 3888 h 3889"/>
                <a:gd name="T10" fmla="*/ 3862 w 3863"/>
                <a:gd name="T11" fmla="*/ 3418 h 388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3" h="3889">
                  <a:moveTo>
                    <a:pt x="3862" y="3418"/>
                  </a:moveTo>
                  <a:lnTo>
                    <a:pt x="457" y="0"/>
                  </a:lnTo>
                  <a:lnTo>
                    <a:pt x="0" y="0"/>
                  </a:lnTo>
                  <a:lnTo>
                    <a:pt x="0" y="481"/>
                  </a:lnTo>
                  <a:lnTo>
                    <a:pt x="3394" y="3888"/>
                  </a:lnTo>
                  <a:lnTo>
                    <a:pt x="3862" y="3418"/>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7" name="Freeform 4"/>
            <p:cNvSpPr>
              <a:spLocks/>
            </p:cNvSpPr>
            <p:nvPr/>
          </p:nvSpPr>
          <p:spPr bwMode="auto">
            <a:xfrm>
              <a:off x="860" y="0"/>
              <a:ext cx="3394" cy="3223"/>
            </a:xfrm>
            <a:custGeom>
              <a:avLst/>
              <a:gdLst>
                <a:gd name="T0" fmla="*/ 370 w 3394"/>
                <a:gd name="T1" fmla="*/ 0 h 3223"/>
                <a:gd name="T2" fmla="*/ 3393 w 3394"/>
                <a:gd name="T3" fmla="*/ 3036 h 3223"/>
                <a:gd name="T4" fmla="*/ 3208 w 3394"/>
                <a:gd name="T5" fmla="*/ 3222 h 3223"/>
                <a:gd name="T6" fmla="*/ 0 w 3394"/>
                <a:gd name="T7" fmla="*/ 0 h 3223"/>
                <a:gd name="T8" fmla="*/ 370 w 3394"/>
                <a:gd name="T9" fmla="*/ 0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94" h="3223">
                  <a:moveTo>
                    <a:pt x="370" y="0"/>
                  </a:moveTo>
                  <a:lnTo>
                    <a:pt x="3393" y="3036"/>
                  </a:lnTo>
                  <a:lnTo>
                    <a:pt x="3208" y="3222"/>
                  </a:lnTo>
                  <a:lnTo>
                    <a:pt x="0" y="0"/>
                  </a:lnTo>
                  <a:lnTo>
                    <a:pt x="37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8" name="Freeform 5"/>
            <p:cNvSpPr>
              <a:spLocks/>
            </p:cNvSpPr>
            <p:nvPr/>
          </p:nvSpPr>
          <p:spPr bwMode="auto">
            <a:xfrm>
              <a:off x="2187" y="0"/>
              <a:ext cx="2859" cy="2556"/>
            </a:xfrm>
            <a:custGeom>
              <a:avLst/>
              <a:gdLst>
                <a:gd name="T0" fmla="*/ 630 w 2859"/>
                <a:gd name="T1" fmla="*/ 0 h 2556"/>
                <a:gd name="T2" fmla="*/ 2858 w 2859"/>
                <a:gd name="T3" fmla="*/ 2238 h 2556"/>
                <a:gd name="T4" fmla="*/ 2543 w 2859"/>
                <a:gd name="T5" fmla="*/ 2555 h 2556"/>
                <a:gd name="T6" fmla="*/ 0 w 2859"/>
                <a:gd name="T7" fmla="*/ 0 h 2556"/>
                <a:gd name="T8" fmla="*/ 630 w 2859"/>
                <a:gd name="T9" fmla="*/ 0 h 25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59" h="2556">
                  <a:moveTo>
                    <a:pt x="630" y="0"/>
                  </a:moveTo>
                  <a:lnTo>
                    <a:pt x="2858" y="2238"/>
                  </a:lnTo>
                  <a:lnTo>
                    <a:pt x="2543" y="2555"/>
                  </a:lnTo>
                  <a:lnTo>
                    <a:pt x="0" y="0"/>
                  </a:lnTo>
                  <a:lnTo>
                    <a:pt x="63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sp>
          <p:nvSpPr>
            <p:cNvPr id="27659" name="Freeform 6"/>
            <p:cNvSpPr>
              <a:spLocks/>
            </p:cNvSpPr>
            <p:nvPr/>
          </p:nvSpPr>
          <p:spPr bwMode="auto">
            <a:xfrm>
              <a:off x="3055" y="0"/>
              <a:ext cx="2286" cy="2121"/>
            </a:xfrm>
            <a:custGeom>
              <a:avLst/>
              <a:gdLst>
                <a:gd name="T0" fmla="*/ 0 w 2286"/>
                <a:gd name="T1" fmla="*/ 0 h 2121"/>
                <a:gd name="T2" fmla="*/ 2111 w 2286"/>
                <a:gd name="T3" fmla="*/ 2120 h 2121"/>
                <a:gd name="T4" fmla="*/ 2285 w 2286"/>
                <a:gd name="T5" fmla="*/ 1945 h 2121"/>
                <a:gd name="T6" fmla="*/ 348 w 2286"/>
                <a:gd name="T7" fmla="*/ 0 h 2121"/>
                <a:gd name="T8" fmla="*/ 0 w 2286"/>
                <a:gd name="T9" fmla="*/ 0 h 21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86" h="2121">
                  <a:moveTo>
                    <a:pt x="0" y="0"/>
                  </a:moveTo>
                  <a:lnTo>
                    <a:pt x="2111" y="2120"/>
                  </a:lnTo>
                  <a:lnTo>
                    <a:pt x="2285" y="1945"/>
                  </a:lnTo>
                  <a:lnTo>
                    <a:pt x="348" y="0"/>
                  </a:lnTo>
                  <a:lnTo>
                    <a:pt x="0" y="0"/>
                  </a:lnTo>
                </a:path>
              </a:pathLst>
            </a:custGeom>
            <a:solidFill>
              <a:schemeClr val="bg1">
                <a:alpha val="50195"/>
              </a:schemeClr>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solidFill>
                  <a:srgbClr val="FFFFFF"/>
                </a:solidFill>
              </a:endParaRPr>
            </a:p>
          </p:txBody>
        </p:sp>
      </p:grpSp>
      <p:sp>
        <p:nvSpPr>
          <p:cNvPr id="17415" name="Rectangle 7"/>
          <p:cNvSpPr>
            <a:spLocks noGrp="1" noChangeArrowheads="1"/>
          </p:cNvSpPr>
          <p:nvPr>
            <p:ph type="title"/>
          </p:nvPr>
        </p:nvSpPr>
        <p:spPr bwMode="auto">
          <a:xfrm>
            <a:off x="685800" y="228600"/>
            <a:ext cx="7772400" cy="1219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16" name="Rectangle 8"/>
          <p:cNvSpPr>
            <a:spLocks noGrp="1" noChangeArrowheads="1"/>
          </p:cNvSpPr>
          <p:nvPr>
            <p:ph type="dt" sz="half" idx="2"/>
          </p:nvPr>
        </p:nvSpPr>
        <p:spPr bwMode="auto">
          <a:xfrm>
            <a:off x="6858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7" name="Rectangle 9"/>
          <p:cNvSpPr>
            <a:spLocks noGrp="1" noChangeArrowheads="1"/>
          </p:cNvSpPr>
          <p:nvPr>
            <p:ph type="ftr" sz="quarter" idx="3"/>
          </p:nvPr>
        </p:nvSpPr>
        <p:spPr bwMode="auto">
          <a:xfrm>
            <a:off x="3124200" y="6248400"/>
            <a:ext cx="28956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ctr">
              <a:spcBef>
                <a:spcPct val="50000"/>
              </a:spcBef>
              <a:defRPr sz="1400">
                <a:solidFill>
                  <a:srgbClr val="FFFFFF"/>
                </a:solidFill>
                <a:latin typeface="Times New Roman" pitchFamily="-105" charset="0"/>
                <a:ea typeface="+mn-ea"/>
                <a:cs typeface="+mn-cs"/>
              </a:defRPr>
            </a:lvl1pPr>
          </a:lstStyle>
          <a:p>
            <a:pPr>
              <a:defRPr/>
            </a:pPr>
            <a:endParaRPr lang="en-US"/>
          </a:p>
        </p:txBody>
      </p:sp>
      <p:sp>
        <p:nvSpPr>
          <p:cNvPr id="17418" name="Rectangle 10"/>
          <p:cNvSpPr>
            <a:spLocks noGrp="1" noChangeArrowheads="1"/>
          </p:cNvSpPr>
          <p:nvPr>
            <p:ph type="sldNum" sz="quarter" idx="4"/>
          </p:nvPr>
        </p:nvSpPr>
        <p:spPr bwMode="auto">
          <a:xfrm>
            <a:off x="6553200" y="6248400"/>
            <a:ext cx="1905000" cy="457200"/>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50000"/>
              </a:spcBef>
              <a:defRPr sz="1400">
                <a:solidFill>
                  <a:srgbClr val="FFFFFF"/>
                </a:solidFill>
              </a:defRPr>
            </a:lvl1pPr>
          </a:lstStyle>
          <a:p>
            <a:pPr>
              <a:defRPr/>
            </a:pPr>
            <a:fld id="{1F891283-1B31-FF4E-B177-E7A2DD278F53}" type="slidenum">
              <a:rPr lang="en-US"/>
              <a:pPr>
                <a:defRPr/>
              </a:pPr>
              <a:t>‹#›</a:t>
            </a:fld>
            <a:endParaRPr lang="en-US"/>
          </a:p>
        </p:txBody>
      </p:sp>
      <p:sp>
        <p:nvSpPr>
          <p:cNvPr id="17419" name="Rectangle 11"/>
          <p:cNvSpPr>
            <a:spLocks noGrp="1" noChangeArrowheads="1"/>
          </p:cNvSpPr>
          <p:nvPr>
            <p:ph type="body" idx="1"/>
          </p:nvPr>
        </p:nvSpPr>
        <p:spPr bwMode="auto">
          <a:xfrm>
            <a:off x="685800" y="1641475"/>
            <a:ext cx="7772400" cy="4454525"/>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9570142"/>
      </p:ext>
    </p:extLst>
  </p:cSld>
  <p:clrMap bg1="dk2" tx1="lt1" bg2="dk1" tx2="lt2" accent1="accent1" accent2="accent2" accent3="accent3" accent4="accent4" accent5="accent5" accent6="accent6" hlink="hlink" folHlink="folHlink"/>
  <p:sldLayoutIdLst>
    <p:sldLayoutId id="2147485043"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New Roman" pitchFamily="-108"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imes New Roman" pitchFamily="-108"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8" charset="-128"/>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000000"/>
            </a:outerShdw>
          </a:effectLst>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7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08" charset="-128"/>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bwMode="invGray">
      <p:bgPr>
        <a:solidFill>
          <a:srgbClr val="0000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757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54682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chemeClr val="tx1"/>
                </a:solidFill>
                <a:latin typeface="Arial" charset="0"/>
                <a:ea typeface="ＭＳ Ｐゴシック" charset="-128"/>
                <a:cs typeface="ＭＳ Ｐゴシック" charset="-128"/>
              </a:defRPr>
            </a:lvl1pPr>
          </a:lstStyle>
          <a:p>
            <a:pPr>
              <a:defRPr/>
            </a:pPr>
            <a:endParaRPr lang="zh-CN" altLang="en-US">
              <a:solidFill>
                <a:srgbClr val="FFFFFF"/>
              </a:solidFill>
            </a:endParaRPr>
          </a:p>
        </p:txBody>
      </p:sp>
      <p:sp>
        <p:nvSpPr>
          <p:cNvPr id="54682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chemeClr val="tx1"/>
                </a:solidFill>
                <a:latin typeface="Arial" charset="0"/>
                <a:ea typeface="ＭＳ Ｐゴシック" charset="0"/>
                <a:cs typeface="ＭＳ Ｐゴシック" charset="0"/>
              </a:defRPr>
            </a:lvl1pPr>
          </a:lstStyle>
          <a:p>
            <a:pPr>
              <a:defRPr/>
            </a:pPr>
            <a:fld id="{2043F38E-E40A-3D4B-A77A-125FFC81CBD7}" type="slidenum">
              <a:rPr lang="zh-CN" altLang="en-US">
                <a:solidFill>
                  <a:srgbClr val="FFFFFF"/>
                </a:solidFill>
              </a:rPr>
              <a:pPr>
                <a:defRPr/>
              </a:pPr>
              <a:t>‹#›</a:t>
            </a:fld>
            <a:endParaRPr lang="en-US" altLang="zh-CN">
              <a:solidFill>
                <a:srgbClr val="FFFFFF"/>
              </a:solidFill>
            </a:endParaRPr>
          </a:p>
        </p:txBody>
      </p:sp>
    </p:spTree>
    <p:extLst>
      <p:ext uri="{BB962C8B-B14F-4D97-AF65-F5344CB8AC3E}">
        <p14:creationId xmlns:p14="http://schemas.microsoft.com/office/powerpoint/2010/main" val="3997336521"/>
      </p:ext>
    </p:extLst>
  </p:cSld>
  <p:clrMap bg1="dk2" tx1="lt1" bg2="dk1" tx2="lt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pitchFamily="34" charset="-128"/>
          <a:cs typeface="Geneva"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charset="0"/>
          <a:cs typeface="Geneva"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charset="0"/>
          <a:cs typeface="Geneva"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grpSp>
        <p:nvGrpSpPr>
          <p:cNvPr id="78850" name="Group 2"/>
          <p:cNvGrpSpPr>
            <a:grpSpLocks/>
          </p:cNvGrpSpPr>
          <p:nvPr/>
        </p:nvGrpSpPr>
        <p:grpSpPr bwMode="auto">
          <a:xfrm>
            <a:off x="3800475" y="1789113"/>
            <a:ext cx="5340350" cy="5056187"/>
            <a:chOff x="2394" y="1127"/>
            <a:chExt cx="3364" cy="3185"/>
          </a:xfrm>
        </p:grpSpPr>
        <p:sp>
          <p:nvSpPr>
            <p:cNvPr id="409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close/>
                  <a:moveTo>
                    <a:pt x="42" y="18"/>
                  </a:moveTo>
                  <a:lnTo>
                    <a:pt x="54" y="24"/>
                  </a:lnTo>
                  <a:lnTo>
                    <a:pt x="60" y="36"/>
                  </a:lnTo>
                  <a:lnTo>
                    <a:pt x="60" y="48"/>
                  </a:lnTo>
                  <a:lnTo>
                    <a:pt x="54" y="54"/>
                  </a:lnTo>
                  <a:lnTo>
                    <a:pt x="36" y="72"/>
                  </a:lnTo>
                  <a:lnTo>
                    <a:pt x="24" y="78"/>
                  </a:lnTo>
                  <a:lnTo>
                    <a:pt x="12" y="48"/>
                  </a:lnTo>
                  <a:lnTo>
                    <a:pt x="18" y="24"/>
                  </a:lnTo>
                  <a:lnTo>
                    <a:pt x="30"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0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0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close/>
                  <a:moveTo>
                    <a:pt x="48" y="12"/>
                  </a:moveTo>
                  <a:lnTo>
                    <a:pt x="66" y="18"/>
                  </a:lnTo>
                  <a:lnTo>
                    <a:pt x="72" y="30"/>
                  </a:lnTo>
                  <a:lnTo>
                    <a:pt x="72" y="42"/>
                  </a:lnTo>
                  <a:lnTo>
                    <a:pt x="66" y="54"/>
                  </a:lnTo>
                  <a:lnTo>
                    <a:pt x="54" y="72"/>
                  </a:lnTo>
                  <a:lnTo>
                    <a:pt x="42" y="84"/>
                  </a:lnTo>
                  <a:lnTo>
                    <a:pt x="30" y="72"/>
                  </a:lnTo>
                  <a:lnTo>
                    <a:pt x="18" y="54"/>
                  </a:lnTo>
                  <a:lnTo>
                    <a:pt x="18" y="30"/>
                  </a:lnTo>
                  <a:lnTo>
                    <a:pt x="30" y="18"/>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48" y="0"/>
                  </a:lnTo>
                  <a:lnTo>
                    <a:pt x="24" y="24"/>
                  </a:lnTo>
                  <a:lnTo>
                    <a:pt x="12" y="48"/>
                  </a:lnTo>
                  <a:lnTo>
                    <a:pt x="0" y="66"/>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1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36" y="0"/>
                  </a:lnTo>
                  <a:lnTo>
                    <a:pt x="18" y="24"/>
                  </a:lnTo>
                  <a:lnTo>
                    <a:pt x="6" y="48"/>
                  </a:lnTo>
                  <a:lnTo>
                    <a:pt x="0" y="66"/>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2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2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p:spPr>
          <p:txBody>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413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sp>
          <p:nvSpPr>
            <p:cNvPr id="413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0" hangingPunct="0">
                <a:defRPr/>
              </a:pPr>
              <a:endParaRPr lang="en-US" sz="1800">
                <a:solidFill>
                  <a:srgbClr val="FFFFFF"/>
                </a:solidFill>
                <a:latin typeface="Tahoma" pitchFamily="-107" charset="-52"/>
              </a:endParaRPr>
            </a:p>
          </p:txBody>
        </p:sp>
      </p:grpSp>
      <p:sp>
        <p:nvSpPr>
          <p:cNvPr id="413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3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defRPr>
            </a:lvl1pPr>
          </a:lstStyle>
          <a:p>
            <a:endParaRPr lang="en-US" altLang="en-US">
              <a:latin typeface="Tahoma" pitchFamily="34" charset="0"/>
              <a:ea typeface="MS PGothic" pitchFamily="34" charset="-128"/>
              <a:cs typeface="+mn-cs"/>
            </a:endParaRPr>
          </a:p>
        </p:txBody>
      </p:sp>
      <p:sp>
        <p:nvSpPr>
          <p:cNvPr id="413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rgbClr val="FFFFFF"/>
                </a:solidFill>
              </a:defRPr>
            </a:lvl1pPr>
          </a:lstStyle>
          <a:p>
            <a:fld id="{A1110299-A60B-434F-96A8-A8DD1AA2647D}" type="slidenum">
              <a:rPr lang="en-US" altLang="en-US">
                <a:latin typeface="Tahoma" pitchFamily="34" charset="0"/>
                <a:ea typeface="MS PGothic" pitchFamily="34" charset="-128"/>
                <a:cs typeface="+mn-cs"/>
              </a:rPr>
              <a:pPr/>
              <a:t>‹#›</a:t>
            </a:fld>
            <a:endParaRPr lang="en-US" altLang="en-US">
              <a:latin typeface="Tahoma" pitchFamily="34" charset="0"/>
              <a:ea typeface="MS PGothic" pitchFamily="34" charset="-128"/>
              <a:cs typeface="+mn-cs"/>
            </a:endParaRPr>
          </a:p>
        </p:txBody>
      </p:sp>
    </p:spTree>
    <p:extLst>
      <p:ext uri="{BB962C8B-B14F-4D97-AF65-F5344CB8AC3E}">
        <p14:creationId xmlns:p14="http://schemas.microsoft.com/office/powerpoint/2010/main" val="2365254912"/>
      </p:ext>
    </p:extLst>
  </p:cSld>
  <p:clrMap bg1="dk2" tx1="lt1" bg2="dk1" tx2="lt2" accent1="accent1" accent2="accent2" accent3="accent3" accent4="accent4" accent5="accent5" accent6="accent6" hlink="hlink" folHlink="folHlink"/>
  <p:sldLayoutIdLst>
    <p:sldLayoutId id="2147485056" r:id="rId1"/>
    <p:sldLayoutId id="2147485057" r:id="rId2"/>
    <p:sldLayoutId id="2147485058" r:id="rId3"/>
    <p:sldLayoutId id="2147485059" r:id="rId4"/>
    <p:sldLayoutId id="2147485060" r:id="rId5"/>
    <p:sldLayoutId id="2147485061" r:id="rId6"/>
    <p:sldLayoutId id="2147485062" r:id="rId7"/>
    <p:sldLayoutId id="2147485063" r:id="rId8"/>
    <p:sldLayoutId id="2147485064" r:id="rId9"/>
    <p:sldLayoutId id="2147485065" r:id="rId10"/>
    <p:sldLayoutId id="2147485066" r:id="rId11"/>
    <p:sldLayoutId id="2147485067" r:id="rId12"/>
    <p:sldLayoutId id="214748506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MS PGothic" pitchFamily="34"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S PGothic" pitchFamily="34" charset="-128"/>
          <a:cs typeface="ＭＳ Ｐゴシック" charset="-128"/>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S PGothic" pitchFamily="34" charset="-128"/>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S PGothic" pitchFamily="34" charset="-128"/>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S PGothic" pitchFamily="34" charset="-128"/>
        </a:defRPr>
      </a:lvl5pPr>
      <a:lvl6pPr marL="25146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fontAlgn="base">
        <a:spcBef>
          <a:spcPct val="20000"/>
        </a:spcBef>
        <a:spcAft>
          <a:spcPct val="0"/>
        </a:spcAft>
        <a:buClr>
          <a:schemeClr val="folHlink"/>
        </a:buClr>
        <a:buSzPct val="65000"/>
        <a:buFont typeface="Wingdings" pitchFamily="-107" charset="2"/>
        <a:buChar char="n"/>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457200" y="992188"/>
            <a:ext cx="8153400" cy="1600200"/>
            <a:chOff x="288" y="625"/>
            <a:chExt cx="5136" cy="1008"/>
          </a:xfrm>
        </p:grpSpPr>
        <p:sp>
          <p:nvSpPr>
            <p:cNvPr id="60424" name="Arc 3"/>
            <p:cNvSpPr>
              <a:spLocks/>
            </p:cNvSpPr>
            <p:nvPr/>
          </p:nvSpPr>
          <p:spPr bwMode="invGray">
            <a:xfrm>
              <a:off x="3595" y="625"/>
              <a:ext cx="1829" cy="1008"/>
            </a:xfrm>
            <a:custGeom>
              <a:avLst/>
              <a:gdLst>
                <a:gd name="T0" fmla="*/ 0 w 21912"/>
                <a:gd name="T1" fmla="*/ 0 h 43200"/>
                <a:gd name="T2" fmla="*/ 0 w 21912"/>
                <a:gd name="T3" fmla="*/ 0 h 43200"/>
                <a:gd name="T4" fmla="*/ 0 w 21912"/>
                <a:gd name="T5" fmla="*/ 0 h 43200"/>
                <a:gd name="T6" fmla="*/ 0 60000 65536"/>
                <a:gd name="T7" fmla="*/ 0 60000 65536"/>
                <a:gd name="T8" fmla="*/ 0 60000 65536"/>
              </a:gdLst>
              <a:ahLst/>
              <a:cxnLst>
                <a:cxn ang="T6">
                  <a:pos x="T0" y="T1"/>
                </a:cxn>
                <a:cxn ang="T7">
                  <a:pos x="T2" y="T3"/>
                </a:cxn>
                <a:cxn ang="T8">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lnTo>
                    <a:pt x="300" y="0"/>
                  </a:lnTo>
                  <a:close/>
                </a:path>
              </a:pathLst>
            </a:custGeom>
            <a:gradFill rotWithShape="0">
              <a:gsLst>
                <a:gs pos="0">
                  <a:schemeClr val="bg1"/>
                </a:gs>
                <a:gs pos="100000">
                  <a:srgbClr val="6633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0425" name="Arc 4"/>
            <p:cNvSpPr>
              <a:spLocks/>
            </p:cNvSpPr>
            <p:nvPr/>
          </p:nvSpPr>
          <p:spPr bwMode="invGray">
            <a:xfrm>
              <a:off x="3548" y="729"/>
              <a:ext cx="1831" cy="800"/>
            </a:xfrm>
            <a:custGeom>
              <a:avLst/>
              <a:gdLst>
                <a:gd name="T0" fmla="*/ 0 w 21924"/>
                <a:gd name="T1" fmla="*/ 0 h 43200"/>
                <a:gd name="T2" fmla="*/ 0 w 21924"/>
                <a:gd name="T3" fmla="*/ 0 h 43200"/>
                <a:gd name="T4" fmla="*/ 0 w 21924"/>
                <a:gd name="T5" fmla="*/ 0 h 43200"/>
                <a:gd name="T6" fmla="*/ 0 60000 65536"/>
                <a:gd name="T7" fmla="*/ 0 60000 65536"/>
                <a:gd name="T8" fmla="*/ 0 60000 65536"/>
              </a:gdLst>
              <a:ahLst/>
              <a:cxnLst>
                <a:cxn ang="T6">
                  <a:pos x="T0" y="T1"/>
                </a:cxn>
                <a:cxn ang="T7">
                  <a:pos x="T2" y="T3"/>
                </a:cxn>
                <a:cxn ang="T8">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lnTo>
                    <a:pt x="312" y="0"/>
                  </a:lnTo>
                  <a:close/>
                </a:path>
              </a:pathLst>
            </a:custGeom>
            <a:gradFill rotWithShape="0">
              <a:gsLst>
                <a:gs pos="0">
                  <a:schemeClr val="bg1"/>
                </a:gs>
                <a:gs pos="100000">
                  <a:srgbClr val="8944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0426" name="Arc 5"/>
            <p:cNvSpPr>
              <a:spLocks/>
            </p:cNvSpPr>
            <p:nvPr/>
          </p:nvSpPr>
          <p:spPr bwMode="invGray">
            <a:xfrm>
              <a:off x="3521" y="868"/>
              <a:ext cx="1830" cy="522"/>
            </a:xfrm>
            <a:custGeom>
              <a:avLst/>
              <a:gdLst>
                <a:gd name="T0" fmla="*/ 0 w 21925"/>
                <a:gd name="T1" fmla="*/ 0 h 43200"/>
                <a:gd name="T2" fmla="*/ 0 w 21925"/>
                <a:gd name="T3" fmla="*/ 0 h 43200"/>
                <a:gd name="T4" fmla="*/ 0 w 21925"/>
                <a:gd name="T5" fmla="*/ 0 h 43200"/>
                <a:gd name="T6" fmla="*/ 0 60000 65536"/>
                <a:gd name="T7" fmla="*/ 0 60000 65536"/>
                <a:gd name="T8" fmla="*/ 0 60000 65536"/>
              </a:gdLst>
              <a:ahLst/>
              <a:cxnLst>
                <a:cxn ang="T6">
                  <a:pos x="T0" y="T1"/>
                </a:cxn>
                <a:cxn ang="T7">
                  <a:pos x="T2" y="T3"/>
                </a:cxn>
                <a:cxn ang="T8">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lnTo>
                    <a:pt x="313" y="0"/>
                  </a:lnTo>
                  <a:close/>
                </a:path>
              </a:pathLst>
            </a:custGeom>
            <a:gradFill rotWithShape="0">
              <a:gsLst>
                <a:gs pos="0">
                  <a:schemeClr val="bg1"/>
                </a:gs>
                <a:gs pos="100000">
                  <a:srgbClr val="B75B00"/>
                </a:gs>
              </a:gsLst>
              <a:lin ang="0" scaled="1"/>
            </a:gra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US"/>
            </a:p>
          </p:txBody>
        </p:sp>
        <p:sp>
          <p:nvSpPr>
            <p:cNvPr id="60427"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FFFFCC"/>
                </a:solidFill>
              </a:endParaRPr>
            </a:p>
          </p:txBody>
        </p:sp>
      </p:grpSp>
      <p:sp>
        <p:nvSpPr>
          <p:cNvPr id="60419" name="Rectangle 7"/>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60420" name="Rectangle 8"/>
          <p:cNvSpPr>
            <a:spLocks noGrp="1" noChangeArrowheads="1"/>
          </p:cNvSpPr>
          <p:nvPr>
            <p:ph type="body" idx="1"/>
          </p:nvPr>
        </p:nvSpPr>
        <p:spPr bwMode="auto">
          <a:xfrm>
            <a:off x="685800" y="2057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CC"/>
                </a:solidFill>
                <a:latin typeface="Arial" charset="0"/>
                <a:ea typeface="+mn-ea"/>
                <a:cs typeface="+mn-cs"/>
              </a:defRPr>
            </a:lvl1pPr>
          </a:lstStyle>
          <a:p>
            <a:pPr>
              <a:defRPr/>
            </a:pPr>
            <a:endParaRPr lang="en-US"/>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CC"/>
                </a:solidFill>
                <a:latin typeface="Arial" charset="0"/>
                <a:ea typeface="+mn-ea"/>
                <a:cs typeface="+mn-cs"/>
              </a:defRPr>
            </a:lvl1pPr>
          </a:lstStyle>
          <a:p>
            <a:pPr>
              <a:defRPr/>
            </a:pPr>
            <a:endParaRPr lang="en-US"/>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CC"/>
                </a:solidFill>
                <a:latin typeface="Arial" charset="0"/>
              </a:defRPr>
            </a:lvl1pPr>
          </a:lstStyle>
          <a:p>
            <a:pPr>
              <a:defRPr/>
            </a:pPr>
            <a:fld id="{26BC4954-98CE-6649-A259-F21B4879262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867"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 id="2147484845" r:id="rId12"/>
  </p:sldLayoutIdLst>
  <p:txStyles>
    <p:titleStyle>
      <a:lvl1pPr algn="r" rtl="0" eaLnBrk="0" fontAlgn="base" hangingPunct="0">
        <a:spcBef>
          <a:spcPct val="0"/>
        </a:spcBef>
        <a:spcAft>
          <a:spcPct val="0"/>
        </a:spcAft>
        <a:defRPr sz="4400" i="1">
          <a:solidFill>
            <a:schemeClr val="tx2"/>
          </a:solidFill>
          <a:latin typeface="+mj-lt"/>
          <a:ea typeface="ＭＳ Ｐゴシック" charset="0"/>
          <a:cs typeface="Geneva" charset="-128"/>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Geneva" charset="-128"/>
        </a:defRPr>
      </a:lvl5pPr>
      <a:lvl6pPr marL="457200" algn="r" rtl="0" fontAlgn="base">
        <a:spcBef>
          <a:spcPct val="0"/>
        </a:spcBef>
        <a:spcAft>
          <a:spcPct val="0"/>
        </a:spcAft>
        <a:defRPr sz="4400" i="1">
          <a:solidFill>
            <a:schemeClr val="tx2"/>
          </a:solidFill>
          <a:latin typeface="Times New Roman" charset="0"/>
        </a:defRPr>
      </a:lvl6pPr>
      <a:lvl7pPr marL="914400" algn="r" rtl="0" fontAlgn="base">
        <a:spcBef>
          <a:spcPct val="0"/>
        </a:spcBef>
        <a:spcAft>
          <a:spcPct val="0"/>
        </a:spcAft>
        <a:defRPr sz="4400" i="1">
          <a:solidFill>
            <a:schemeClr val="tx2"/>
          </a:solidFill>
          <a:latin typeface="Times New Roman" charset="0"/>
        </a:defRPr>
      </a:lvl7pPr>
      <a:lvl8pPr marL="1371600" algn="r" rtl="0" fontAlgn="base">
        <a:spcBef>
          <a:spcPct val="0"/>
        </a:spcBef>
        <a:spcAft>
          <a:spcPct val="0"/>
        </a:spcAft>
        <a:defRPr sz="4400" i="1">
          <a:solidFill>
            <a:schemeClr val="tx2"/>
          </a:solidFill>
          <a:latin typeface="Times New Roman" charset="0"/>
        </a:defRPr>
      </a:lvl8pPr>
      <a:lvl9pPr marL="1828800" algn="r" rtl="0" fontAlgn="base">
        <a:spcBef>
          <a:spcPct val="0"/>
        </a:spcBef>
        <a:spcAft>
          <a:spcPct val="0"/>
        </a:spcAft>
        <a:defRPr sz="4400" i="1">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charset="0"/>
          <a:cs typeface="Geneva" charset="-128"/>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Geneva" charset="-128"/>
          <a:cs typeface="Geneva"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128"/>
          <a:cs typeface="ＭＳ Ｐゴシック" charset="-128"/>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Geneva"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Geneva"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Geneva"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73730" name="Group 2"/>
          <p:cNvGrpSpPr>
            <a:grpSpLocks/>
          </p:cNvGrpSpPr>
          <p:nvPr/>
        </p:nvGrpSpPr>
        <p:grpSpPr bwMode="auto">
          <a:xfrm>
            <a:off x="0" y="1588"/>
            <a:ext cx="9132888" cy="6845300"/>
            <a:chOff x="0" y="1"/>
            <a:chExt cx="5753" cy="4312"/>
          </a:xfrm>
        </p:grpSpPr>
        <p:sp>
          <p:nvSpPr>
            <p:cNvPr id="6147" name="Freeform 3"/>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a:solidFill>
                  <a:srgbClr val="FFFFFF"/>
                </a:solidFill>
                <a:ea typeface="ＭＳ Ｐゴシック" charset="-128"/>
                <a:cs typeface="ＭＳ Ｐゴシック" charset="-128"/>
              </a:endParaRPr>
            </a:p>
          </p:txBody>
        </p:sp>
        <p:sp>
          <p:nvSpPr>
            <p:cNvPr id="73737" name="Arc 4"/>
            <p:cNvSpPr>
              <a:spLocks/>
            </p:cNvSpPr>
            <p:nvPr/>
          </p:nvSpPr>
          <p:spPr bwMode="auto">
            <a:xfrm>
              <a:off x="0" y="1"/>
              <a:ext cx="5298" cy="431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149" name="Rectangle 5"/>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ea typeface="ＭＳ Ｐゴシック" charset="-128"/>
                <a:cs typeface="ＭＳ Ｐゴシック" charset="-128"/>
              </a:defRPr>
            </a:lvl1pPr>
          </a:lstStyle>
          <a:p>
            <a:pPr>
              <a:defRPr/>
            </a:pPr>
            <a:endParaRPr lang="en-US"/>
          </a:p>
        </p:txBody>
      </p:sp>
      <p:sp>
        <p:nvSpPr>
          <p:cNvPr id="615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defRPr>
            </a:lvl1pPr>
          </a:lstStyle>
          <a:p>
            <a:pPr>
              <a:defRPr/>
            </a:pPr>
            <a:fld id="{BDBE2F70-C53A-334D-BA1F-962DE4E8DE43}" type="slidenum">
              <a:rPr lang="en-US"/>
              <a:pPr>
                <a:defRPr/>
              </a:pPr>
              <a:t>‹#›</a:t>
            </a:fld>
            <a:endParaRPr lang="en-US"/>
          </a:p>
        </p:txBody>
      </p:sp>
      <p:sp>
        <p:nvSpPr>
          <p:cNvPr id="73735" name="Rectangle 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868"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 id="2147484856"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charset="0"/>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charset="0"/>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890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a:ea typeface="Times New Roman"/>
                <a:cs typeface="Times New Roman"/>
              </a:defRPr>
            </a:lvl1pPr>
          </a:lstStyle>
          <a:p>
            <a:pPr>
              <a:defRPr/>
            </a:pPr>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a:ea typeface="Times New Roman"/>
                <a:cs typeface="Times New Roman"/>
              </a:defRPr>
            </a:lvl1pPr>
          </a:lstStyle>
          <a:p>
            <a:pPr>
              <a:defRPr/>
            </a:pPr>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cs typeface="Times New Roman" charset="0"/>
              </a:defRPr>
            </a:lvl1pPr>
          </a:lstStyle>
          <a:p>
            <a:pPr>
              <a:defRPr/>
            </a:pPr>
            <a:fld id="{9DEF939D-BAF2-BC43-AC24-677E606D5303}"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85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Times New Roman" charset="0"/>
        </a:defRPr>
      </a:lvl5pPr>
      <a:lvl6pPr marL="457200" algn="ctr" rtl="0" fontAlgn="base">
        <a:spcBef>
          <a:spcPct val="0"/>
        </a:spcBef>
        <a:spcAft>
          <a:spcPct val="0"/>
        </a:spcAft>
        <a:defRPr sz="4400">
          <a:solidFill>
            <a:schemeClr val="tx2"/>
          </a:solidFill>
          <a:latin typeface="Times New Roman" charset="0"/>
          <a:ea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ea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ea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ea typeface="Times New Roman" charset="0"/>
          <a:cs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60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ea typeface="Times New Roman" charset="0"/>
                <a:cs typeface="Times New Roman" charset="0"/>
              </a:defRPr>
            </a:lvl1pPr>
          </a:lstStyle>
          <a:p>
            <a:pPr>
              <a:defRPr/>
            </a:pPr>
            <a:endParaRPr lang="en-US"/>
          </a:p>
        </p:txBody>
      </p:sp>
      <p:sp>
        <p:nvSpPr>
          <p:cNvPr id="1126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Times New Roman" charset="0"/>
              </a:defRPr>
            </a:lvl1pPr>
          </a:lstStyle>
          <a:p>
            <a:pPr>
              <a:defRPr/>
            </a:pPr>
            <a:fld id="{AF59B39B-8B6A-6342-B58D-82ACFC50582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3" r:id="rId1"/>
    <p:sldLayoutId id="2147484894" r:id="rId2"/>
  </p:sldLayoutIdLst>
  <p:transition xmlns:p14="http://schemas.microsoft.com/office/powerpoint/2010/mai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457200" y="992188"/>
            <a:ext cx="8153400" cy="1600200"/>
            <a:chOff x="288" y="625"/>
            <a:chExt cx="5136" cy="1008"/>
          </a:xfrm>
        </p:grpSpPr>
        <p:sp>
          <p:nvSpPr>
            <p:cNvPr id="35843" name="Arc 3"/>
            <p:cNvSpPr>
              <a:spLocks/>
            </p:cNvSpPr>
            <p:nvPr/>
          </p:nvSpPr>
          <p:spPr bwMode="invGray">
            <a:xfrm>
              <a:off x="3595" y="625"/>
              <a:ext cx="1829" cy="1008"/>
            </a:xfrm>
            <a:custGeom>
              <a:avLst/>
              <a:gdLst>
                <a:gd name="G0" fmla="+- 312 0 0"/>
                <a:gd name="G1" fmla="+- 21600 0 0"/>
                <a:gd name="G2" fmla="+- 21600 0 0"/>
                <a:gd name="T0" fmla="*/ 300 w 21912"/>
                <a:gd name="T1" fmla="*/ 0 h 43200"/>
                <a:gd name="T2" fmla="*/ 0 w 21912"/>
                <a:gd name="T3" fmla="*/ 43198 h 43200"/>
                <a:gd name="T4" fmla="*/ 312 w 21912"/>
                <a:gd name="T5" fmla="*/ 21600 h 43200"/>
              </a:gdLst>
              <a:ahLst/>
              <a:cxnLst>
                <a:cxn ang="0">
                  <a:pos x="T0" y="T1"/>
                </a:cxn>
                <a:cxn ang="0">
                  <a:pos x="T2" y="T3"/>
                </a:cxn>
                <a:cxn ang="0">
                  <a:pos x="T4" y="T5"/>
                </a:cxn>
              </a:cxnLst>
              <a:rect l="0" t="0" r="r" b="b"/>
              <a:pathLst>
                <a:path w="21912" h="43200" fill="none"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path>
                <a:path w="21912" h="43200" stroke="0" extrusionOk="0">
                  <a:moveTo>
                    <a:pt x="300" y="0"/>
                  </a:moveTo>
                  <a:cubicBezTo>
                    <a:pt x="304" y="0"/>
                    <a:pt x="308" y="-1"/>
                    <a:pt x="312" y="-1"/>
                  </a:cubicBezTo>
                  <a:cubicBezTo>
                    <a:pt x="12241" y="0"/>
                    <a:pt x="21912" y="9670"/>
                    <a:pt x="21912" y="21600"/>
                  </a:cubicBezTo>
                  <a:cubicBezTo>
                    <a:pt x="21912" y="33529"/>
                    <a:pt x="12241" y="43200"/>
                    <a:pt x="312" y="43200"/>
                  </a:cubicBezTo>
                  <a:cubicBezTo>
                    <a:pt x="207" y="43199"/>
                    <a:pt x="103" y="43199"/>
                    <a:pt x="0" y="43197"/>
                  </a:cubicBezTo>
                  <a:lnTo>
                    <a:pt x="312" y="21600"/>
                  </a:lnTo>
                  <a:close/>
                </a:path>
              </a:pathLst>
            </a:custGeom>
            <a:gradFill rotWithShape="0">
              <a:gsLst>
                <a:gs pos="0">
                  <a:schemeClr val="bg1"/>
                </a:gs>
                <a:gs pos="100000">
                  <a:srgbClr val="6633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4" name="Arc 4"/>
            <p:cNvSpPr>
              <a:spLocks/>
            </p:cNvSpPr>
            <p:nvPr/>
          </p:nvSpPr>
          <p:spPr bwMode="invGray">
            <a:xfrm>
              <a:off x="3548" y="729"/>
              <a:ext cx="1831" cy="800"/>
            </a:xfrm>
            <a:custGeom>
              <a:avLst/>
              <a:gdLst>
                <a:gd name="G0" fmla="+- 324 0 0"/>
                <a:gd name="G1" fmla="+- 21600 0 0"/>
                <a:gd name="G2" fmla="+- 21600 0 0"/>
                <a:gd name="T0" fmla="*/ 312 w 21924"/>
                <a:gd name="T1" fmla="*/ 0 h 43200"/>
                <a:gd name="T2" fmla="*/ 0 w 21924"/>
                <a:gd name="T3" fmla="*/ 43198 h 43200"/>
                <a:gd name="T4" fmla="*/ 324 w 21924"/>
                <a:gd name="T5" fmla="*/ 21600 h 43200"/>
              </a:gdLst>
              <a:ahLst/>
              <a:cxnLst>
                <a:cxn ang="0">
                  <a:pos x="T0" y="T1"/>
                </a:cxn>
                <a:cxn ang="0">
                  <a:pos x="T2" y="T3"/>
                </a:cxn>
                <a:cxn ang="0">
                  <a:pos x="T4" y="T5"/>
                </a:cxn>
              </a:cxnLst>
              <a:rect l="0" t="0" r="r" b="b"/>
              <a:pathLst>
                <a:path w="21924" h="43200" fill="none"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path>
                <a:path w="21924" h="43200" stroke="0" extrusionOk="0">
                  <a:moveTo>
                    <a:pt x="312" y="0"/>
                  </a:moveTo>
                  <a:cubicBezTo>
                    <a:pt x="316" y="0"/>
                    <a:pt x="320" y="-1"/>
                    <a:pt x="324" y="-1"/>
                  </a:cubicBezTo>
                  <a:cubicBezTo>
                    <a:pt x="12253" y="0"/>
                    <a:pt x="21924" y="9670"/>
                    <a:pt x="21924" y="21600"/>
                  </a:cubicBezTo>
                  <a:cubicBezTo>
                    <a:pt x="21924" y="33529"/>
                    <a:pt x="12253" y="43200"/>
                    <a:pt x="324" y="43200"/>
                  </a:cubicBezTo>
                  <a:cubicBezTo>
                    <a:pt x="215" y="43199"/>
                    <a:pt x="107" y="43199"/>
                    <a:pt x="0" y="43197"/>
                  </a:cubicBezTo>
                  <a:lnTo>
                    <a:pt x="324" y="21600"/>
                  </a:lnTo>
                  <a:close/>
                </a:path>
              </a:pathLst>
            </a:custGeom>
            <a:gradFill rotWithShape="0">
              <a:gsLst>
                <a:gs pos="0">
                  <a:schemeClr val="bg1"/>
                </a:gs>
                <a:gs pos="100000">
                  <a:srgbClr val="8944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5" name="Arc 5"/>
            <p:cNvSpPr>
              <a:spLocks/>
            </p:cNvSpPr>
            <p:nvPr/>
          </p:nvSpPr>
          <p:spPr bwMode="invGray">
            <a:xfrm>
              <a:off x="3521" y="868"/>
              <a:ext cx="1830" cy="522"/>
            </a:xfrm>
            <a:custGeom>
              <a:avLst/>
              <a:gdLst>
                <a:gd name="G0" fmla="+- 325 0 0"/>
                <a:gd name="G1" fmla="+- 21600 0 0"/>
                <a:gd name="G2" fmla="+- 21600 0 0"/>
                <a:gd name="T0" fmla="*/ 313 w 21925"/>
                <a:gd name="T1" fmla="*/ 0 h 43200"/>
                <a:gd name="T2" fmla="*/ 0 w 21925"/>
                <a:gd name="T3" fmla="*/ 43198 h 43200"/>
                <a:gd name="T4" fmla="*/ 325 w 21925"/>
                <a:gd name="T5" fmla="*/ 21600 h 43200"/>
              </a:gdLst>
              <a:ahLst/>
              <a:cxnLst>
                <a:cxn ang="0">
                  <a:pos x="T0" y="T1"/>
                </a:cxn>
                <a:cxn ang="0">
                  <a:pos x="T2" y="T3"/>
                </a:cxn>
                <a:cxn ang="0">
                  <a:pos x="T4" y="T5"/>
                </a:cxn>
              </a:cxnLst>
              <a:rect l="0" t="0" r="r" b="b"/>
              <a:pathLst>
                <a:path w="21925" h="43200" fill="none"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path>
                <a:path w="21925" h="43200" stroke="0" extrusionOk="0">
                  <a:moveTo>
                    <a:pt x="313" y="0"/>
                  </a:moveTo>
                  <a:cubicBezTo>
                    <a:pt x="317" y="0"/>
                    <a:pt x="321" y="-1"/>
                    <a:pt x="325" y="-1"/>
                  </a:cubicBezTo>
                  <a:cubicBezTo>
                    <a:pt x="12254" y="0"/>
                    <a:pt x="21925" y="9670"/>
                    <a:pt x="21925" y="21600"/>
                  </a:cubicBezTo>
                  <a:cubicBezTo>
                    <a:pt x="21925" y="33529"/>
                    <a:pt x="12254" y="43200"/>
                    <a:pt x="325" y="43200"/>
                  </a:cubicBezTo>
                  <a:cubicBezTo>
                    <a:pt x="216" y="43199"/>
                    <a:pt x="108" y="43199"/>
                    <a:pt x="0" y="43197"/>
                  </a:cubicBezTo>
                  <a:lnTo>
                    <a:pt x="325" y="21600"/>
                  </a:lnTo>
                  <a:close/>
                </a:path>
              </a:pathLst>
            </a:custGeom>
            <a:gradFill rotWithShape="0">
              <a:gsLst>
                <a:gs pos="0">
                  <a:schemeClr val="bg1"/>
                </a:gs>
                <a:gs pos="100000">
                  <a:srgbClr val="B75B00"/>
                </a:gs>
              </a:gsLst>
              <a:lin ang="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sp>
          <p:nvSpPr>
            <p:cNvPr id="35846" name="AutoShape 6"/>
            <p:cNvSpPr>
              <a:spLocks noChangeArrowheads="1"/>
            </p:cNvSpPr>
            <p:nvPr/>
          </p:nvSpPr>
          <p:spPr bwMode="invGray">
            <a:xfrm>
              <a:off x="288" y="1076"/>
              <a:ext cx="4988" cy="104"/>
            </a:xfrm>
            <a:prstGeom prst="roundRect">
              <a:avLst>
                <a:gd name="adj" fmla="val 49995"/>
              </a:avLst>
            </a:prstGeom>
            <a:gradFill rotWithShape="0">
              <a:gsLst>
                <a:gs pos="0">
                  <a:srgbClr val="000000"/>
                </a:gs>
                <a:gs pos="20000">
                  <a:srgbClr val="000040"/>
                </a:gs>
                <a:gs pos="50000">
                  <a:srgbClr val="400040"/>
                </a:gs>
                <a:gs pos="75000">
                  <a:srgbClr val="8F0040"/>
                </a:gs>
                <a:gs pos="89999">
                  <a:srgbClr val="F27300"/>
                </a:gs>
                <a:gs pos="100000">
                  <a:srgbClr val="FFBF00"/>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solidFill>
                  <a:srgbClr val="FFFFCC"/>
                </a:solidFill>
              </a:endParaRPr>
            </a:p>
          </p:txBody>
        </p:sp>
      </p:grpSp>
      <p:sp>
        <p:nvSpPr>
          <p:cNvPr id="35847" name="Rectangle 7"/>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35848" name="Rectangle 8"/>
          <p:cNvSpPr>
            <a:spLocks noGrp="1" noChangeArrowheads="1"/>
          </p:cNvSpPr>
          <p:nvPr>
            <p:ph type="body" idx="1"/>
          </p:nvPr>
        </p:nvSpPr>
        <p:spPr bwMode="auto">
          <a:xfrm>
            <a:off x="685800" y="2057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849" name="Rectangle 9"/>
          <p:cNvSpPr>
            <a:spLocks noGrp="1" noChangeArrowheads="1"/>
          </p:cNvSpPr>
          <p:nvPr>
            <p:ph type="dt" sz="half" idx="2"/>
          </p:nvPr>
        </p:nvSpPr>
        <p:spPr bwMode="auto">
          <a:xfrm>
            <a:off x="685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defRPr sz="1400">
                <a:latin typeface="Arial" charset="0"/>
                <a:cs typeface="+mn-cs"/>
              </a:defRPr>
            </a:lvl1pPr>
          </a:lstStyle>
          <a:p>
            <a:pPr>
              <a:defRPr/>
            </a:pPr>
            <a:endParaRPr lang="en-US">
              <a:solidFill>
                <a:srgbClr val="FFFFCC"/>
              </a:solidFill>
            </a:endParaRPr>
          </a:p>
        </p:txBody>
      </p:sp>
      <p:sp>
        <p:nvSpPr>
          <p:cNvPr id="35850" name="Rectangle 10"/>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ctr">
              <a:defRPr sz="1400">
                <a:latin typeface="Arial" charset="0"/>
                <a:cs typeface="+mn-cs"/>
              </a:defRPr>
            </a:lvl1pPr>
          </a:lstStyle>
          <a:p>
            <a:pPr>
              <a:defRPr/>
            </a:pPr>
            <a:endParaRPr lang="en-US">
              <a:solidFill>
                <a:srgbClr val="FFFFCC"/>
              </a:solidFill>
            </a:endParaRPr>
          </a:p>
        </p:txBody>
      </p:sp>
      <p:sp>
        <p:nvSpPr>
          <p:cNvPr id="35851" name="Rectangle 11"/>
          <p:cNvSpPr>
            <a:spLocks noGrp="1" noChangeArrowheads="1"/>
          </p:cNvSpPr>
          <p:nvPr>
            <p:ph type="sldNum" sz="quarter" idx="4"/>
          </p:nvPr>
        </p:nvSpPr>
        <p:spPr bwMode="auto">
          <a:xfrm>
            <a:off x="6553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lvl1pPr algn="r">
              <a:defRPr sz="1400">
                <a:latin typeface="Arial" charset="0"/>
                <a:cs typeface="+mn-cs"/>
              </a:defRPr>
            </a:lvl1pPr>
          </a:lstStyle>
          <a:p>
            <a:pPr>
              <a:defRPr/>
            </a:pPr>
            <a:fld id="{98C92AFE-2C14-6E4F-9D31-EA8303792BE1}" type="slidenum">
              <a:rPr lang="en-US">
                <a:solidFill>
                  <a:srgbClr val="FFFFCC"/>
                </a:solidFill>
              </a:rPr>
              <a:pPr>
                <a:defRPr/>
              </a:pPr>
              <a:t>‹#›</a:t>
            </a:fld>
            <a:endParaRPr lang="en-US">
              <a:solidFill>
                <a:srgbClr val="FFFFCC"/>
              </a:solidFill>
            </a:endParaRPr>
          </a:p>
        </p:txBody>
      </p:sp>
    </p:spTree>
    <p:extLst>
      <p:ext uri="{BB962C8B-B14F-4D97-AF65-F5344CB8AC3E}">
        <p14:creationId xmlns:p14="http://schemas.microsoft.com/office/powerpoint/2010/main" val="3053464391"/>
      </p:ext>
    </p:extLst>
  </p:cSld>
  <p:clrMap bg1="dk2" tx1="lt1" bg2="dk1" tx2="lt2" accent1="accent1" accent2="accent2" accent3="accent3" accent4="accent4" accent5="accent5" accent6="accent6" hlink="hlink" folHlink="folHlink"/>
  <p:sldLayoutIdLst>
    <p:sldLayoutId id="2147484896" r:id="rId1"/>
    <p:sldLayoutId id="2147484897" r:id="rId2"/>
    <p:sldLayoutId id="2147484898" r:id="rId3"/>
    <p:sldLayoutId id="2147484899" r:id="rId4"/>
    <p:sldLayoutId id="2147484900" r:id="rId5"/>
    <p:sldLayoutId id="2147484901" r:id="rId6"/>
    <p:sldLayoutId id="2147484902" r:id="rId7"/>
    <p:sldLayoutId id="2147484903" r:id="rId8"/>
    <p:sldLayoutId id="2147484904" r:id="rId9"/>
    <p:sldLayoutId id="2147484905" r:id="rId10"/>
    <p:sldLayoutId id="2147484906" r:id="rId11"/>
    <p:sldLayoutId id="2147484907" r:id="rId12"/>
  </p:sldLayoutIdLst>
  <p:txStyles>
    <p:titleStyle>
      <a:lvl1pPr algn="r" rtl="0" eaLnBrk="0" fontAlgn="base" hangingPunct="0">
        <a:spcBef>
          <a:spcPct val="0"/>
        </a:spcBef>
        <a:spcAft>
          <a:spcPct val="0"/>
        </a:spcAft>
        <a:defRPr sz="4400" i="1">
          <a:solidFill>
            <a:schemeClr val="tx2"/>
          </a:solidFill>
          <a:latin typeface="+mj-lt"/>
          <a:ea typeface="+mj-ea"/>
          <a:cs typeface="ＭＳ Ｐゴシック" charset="0"/>
        </a:defRPr>
      </a:lvl1pPr>
      <a:lvl2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imes New Roman"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imes New Roman" charset="0"/>
          <a:ea typeface="ＭＳ Ｐゴシック" charset="0"/>
        </a:defRPr>
      </a:lvl6pPr>
      <a:lvl7pPr marL="914400" algn="r" rtl="0" fontAlgn="base">
        <a:spcBef>
          <a:spcPct val="0"/>
        </a:spcBef>
        <a:spcAft>
          <a:spcPct val="0"/>
        </a:spcAft>
        <a:defRPr sz="4400" i="1">
          <a:solidFill>
            <a:schemeClr val="tx2"/>
          </a:solidFill>
          <a:latin typeface="Times New Roman" charset="0"/>
          <a:ea typeface="ＭＳ Ｐゴシック" charset="0"/>
        </a:defRPr>
      </a:lvl7pPr>
      <a:lvl8pPr marL="1371600" algn="r" rtl="0" fontAlgn="base">
        <a:spcBef>
          <a:spcPct val="0"/>
        </a:spcBef>
        <a:spcAft>
          <a:spcPct val="0"/>
        </a:spcAft>
        <a:defRPr sz="4400" i="1">
          <a:solidFill>
            <a:schemeClr val="tx2"/>
          </a:solidFill>
          <a:latin typeface="Times New Roman" charset="0"/>
          <a:ea typeface="ＭＳ Ｐゴシック" charset="0"/>
        </a:defRPr>
      </a:lvl8pPr>
      <a:lvl9pPr marL="1828800" algn="r" rtl="0" fontAlgn="base">
        <a:spcBef>
          <a:spcPct val="0"/>
        </a:spcBef>
        <a:spcAft>
          <a:spcPct val="0"/>
        </a:spcAft>
        <a:defRPr sz="4400" i="1">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mn-ea"/>
        </a:defRPr>
      </a:lvl5pPr>
      <a:lvl6pPr marL="2514600" indent="-228600" algn="l" rtl="0" fontAlgn="base">
        <a:spcBef>
          <a:spcPct val="20000"/>
        </a:spcBef>
        <a:spcAft>
          <a:spcPct val="0"/>
        </a:spcAft>
        <a:buClr>
          <a:schemeClr val="tx2"/>
        </a:buClr>
        <a:buChar char="•"/>
        <a:defRPr sz="2000">
          <a:solidFill>
            <a:schemeClr val="tx1"/>
          </a:solidFill>
          <a:latin typeface="+mn-lt"/>
          <a:ea typeface="+mn-ea"/>
        </a:defRPr>
      </a:lvl6pPr>
      <a:lvl7pPr marL="2971800" indent="-228600" algn="l" rtl="0" fontAlgn="base">
        <a:spcBef>
          <a:spcPct val="20000"/>
        </a:spcBef>
        <a:spcAft>
          <a:spcPct val="0"/>
        </a:spcAft>
        <a:buClr>
          <a:schemeClr val="tx2"/>
        </a:buClr>
        <a:buChar char="•"/>
        <a:defRPr sz="2000">
          <a:solidFill>
            <a:schemeClr val="tx1"/>
          </a:solidFill>
          <a:latin typeface="+mn-lt"/>
          <a:ea typeface="+mn-ea"/>
        </a:defRPr>
      </a:lvl7pPr>
      <a:lvl8pPr marL="3429000" indent="-228600" algn="l" rtl="0" fontAlgn="base">
        <a:spcBef>
          <a:spcPct val="20000"/>
        </a:spcBef>
        <a:spcAft>
          <a:spcPct val="0"/>
        </a:spcAft>
        <a:buClr>
          <a:schemeClr val="tx2"/>
        </a:buClr>
        <a:buChar char="•"/>
        <a:defRPr sz="2000">
          <a:solidFill>
            <a:schemeClr val="tx1"/>
          </a:solidFill>
          <a:latin typeface="+mn-lt"/>
          <a:ea typeface="+mn-ea"/>
        </a:defRPr>
      </a:lvl8pPr>
      <a:lvl9pPr marL="3886200" indent="-228600" algn="l" rtl="0" fontAlgn="base">
        <a:spcBef>
          <a:spcPct val="20000"/>
        </a:spcBef>
        <a:spcAft>
          <a:spcPct val="0"/>
        </a:spcAft>
        <a:buClr>
          <a:schemeClr val="tx2"/>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026"/>
          <p:cNvGrpSpPr>
            <a:grpSpLocks/>
          </p:cNvGrpSpPr>
          <p:nvPr/>
        </p:nvGrpSpPr>
        <p:grpSpPr bwMode="auto">
          <a:xfrm>
            <a:off x="0" y="3902075"/>
            <a:ext cx="3400425" cy="2949575"/>
            <a:chOff x="0" y="2458"/>
            <a:chExt cx="2142" cy="1858"/>
          </a:xfrm>
        </p:grpSpPr>
        <p:sp>
          <p:nvSpPr>
            <p:cNvPr id="78851" name="Freeform 1027"/>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2" name="Freeform 1028"/>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endParaRPr>
            </a:p>
          </p:txBody>
        </p:sp>
        <p:sp>
          <p:nvSpPr>
            <p:cNvPr id="78853" name="Freeform 1029"/>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78854" name="Freeform 1030"/>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endParaRPr>
            </a:p>
          </p:txBody>
        </p:sp>
        <p:sp>
          <p:nvSpPr>
            <p:cNvPr id="86028" name="Oval 1031"/>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6029" name="Oval 1032"/>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86030" name="Oval 1033"/>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78858" name="Rectangle 103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8859" name="Rectangle 103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860" name="Rectangle 1036"/>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1" name="Rectangle 103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10199"/>
                  </a:outerShdw>
                </a:effectLst>
                <a:latin typeface="Arial" charset="0"/>
                <a:ea typeface="+mn-ea"/>
                <a:cs typeface="+mn-cs"/>
              </a:defRPr>
            </a:lvl1pPr>
          </a:lstStyle>
          <a:p>
            <a:pPr>
              <a:defRPr/>
            </a:pPr>
            <a:endParaRPr lang="en-US"/>
          </a:p>
        </p:txBody>
      </p:sp>
      <p:sp>
        <p:nvSpPr>
          <p:cNvPr id="78862" name="Rectangle 1038"/>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10199"/>
                  </a:outerShdw>
                </a:effectLst>
                <a:latin typeface="Arial" charset="0"/>
              </a:defRPr>
            </a:lvl1pPr>
          </a:lstStyle>
          <a:p>
            <a:pPr>
              <a:defRPr/>
            </a:pPr>
            <a:fld id="{31E4410F-38B2-2944-AA3A-80DEB0FEA5A2}" type="slidenum">
              <a:rPr lang="en-US"/>
              <a:pPr>
                <a:defRPr/>
              </a:pPr>
              <a:t>‹#›</a:t>
            </a:fld>
            <a:endParaRPr lang="en-US"/>
          </a:p>
        </p:txBody>
      </p:sp>
    </p:spTree>
    <p:extLst>
      <p:ext uri="{BB962C8B-B14F-4D97-AF65-F5344CB8AC3E}">
        <p14:creationId xmlns:p14="http://schemas.microsoft.com/office/powerpoint/2010/main" val="147332046"/>
      </p:ext>
    </p:extLst>
  </p:cSld>
  <p:clrMap bg1="dk2" tx1="lt1" bg2="dk1" tx2="lt2" accent1="accent1" accent2="accent2" accent3="accent3" accent4="accent4" accent5="accent5" accent6="accent6" hlink="hlink" folHlink="folHlink"/>
  <p:sldLayoutIdLst>
    <p:sldLayoutId id="2147484909" r:id="rId1"/>
    <p:sldLayoutId id="2147484910" r:id="rId2"/>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pitchFamily="-108"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pitchFamily="-108"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10199"/>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10199"/>
            </a:outerShdw>
          </a:effectLst>
          <a:latin typeface="+mn-lt"/>
          <a:ea typeface="ＭＳ Ｐゴシック" pitchFamily="-108" charset="-128"/>
          <a:cs typeface="ＭＳ Ｐゴシック" pitchFamily="-110" charset="-128"/>
        </a:defRPr>
      </a:lvl5pPr>
      <a:lvl6pPr marL="25146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6pPr>
      <a:lvl7pPr marL="29718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7pPr>
      <a:lvl8pPr marL="34290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8pPr>
      <a:lvl9pPr marL="3886200" indent="-228600" algn="l" rtl="0" fontAlgn="base">
        <a:spcBef>
          <a:spcPct val="20000"/>
        </a:spcBef>
        <a:spcAft>
          <a:spcPct val="0"/>
        </a:spcAft>
        <a:buClr>
          <a:schemeClr val="tx1"/>
        </a:buClr>
        <a:buSzPct val="75000"/>
        <a:buFont typeface="Wingdings" pitchFamily="-108" charset="2"/>
        <a:buChar char="l"/>
        <a:defRPr sz="2000">
          <a:solidFill>
            <a:schemeClr val="tx1"/>
          </a:solidFill>
          <a:effectLst>
            <a:outerShdw blurRad="38100" dist="38100" dir="2700000" algn="tl">
              <a:srgbClr val="010199"/>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5.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63.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hemeOverride" Target="../theme/themeOverride2.xml"/><Relationship Id="rId2"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2.xml"/><Relationship Id="rId2" Type="http://schemas.openxmlformats.org/officeDocument/2006/relationships/notesSlide" Target="../notesSlides/notesSlide18.xml"/><Relationship Id="rId3"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7.xml"/><Relationship Id="rId2" Type="http://schemas.openxmlformats.org/officeDocument/2006/relationships/notesSlide" Target="../notesSlides/notesSlide19.xml"/><Relationship Id="rId3"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15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1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9.xml"/><Relationship Id="rId2" Type="http://schemas.openxmlformats.org/officeDocument/2006/relationships/notesSlide" Target="../notesSlides/notesSlide22.xml"/><Relationship Id="rId3" Type="http://schemas.openxmlformats.org/officeDocument/2006/relationships/image" Target="../media/image1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8.xml"/><Relationship Id="rId2" Type="http://schemas.openxmlformats.org/officeDocument/2006/relationships/notesSlide" Target="../notesSlides/notesSlide23.xml"/><Relationship Id="rId3"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themeOverride" Target="../theme/themeOverride3.xml"/><Relationship Id="rId2" Type="http://schemas.openxmlformats.org/officeDocument/2006/relationships/slideLayout" Target="../slideLayouts/slideLayout14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image" Target="../media/image22.jpeg"/><Relationship Id="rId5" Type="http://schemas.openxmlformats.org/officeDocument/2006/relationships/image" Target="../media/image23.jpeg"/><Relationship Id="rId1" Type="http://schemas.openxmlformats.org/officeDocument/2006/relationships/themeOverride" Target="../theme/themeOverride4.xml"/><Relationship Id="rId2" Type="http://schemas.openxmlformats.org/officeDocument/2006/relationships/slideLayout" Target="../slideLayouts/slideLayout148.xml"/></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76.xml"/><Relationship Id="rId3"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76.xml"/><Relationship Id="rId3"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slideLayout" Target="../slideLayouts/slideLayout76.xml"/><Relationship Id="rId3"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6.xml"/><Relationship Id="rId2"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slideLayout" Target="../slideLayouts/slideLayout1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8.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9.xml"/><Relationship Id="rId2" Type="http://schemas.openxmlformats.org/officeDocument/2006/relationships/notesSlide" Target="../notesSlides/notesSlide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32.xml"/><Relationship Id="rId3" Type="http://schemas.openxmlformats.org/officeDocument/2006/relationships/image" Target="../media/image3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9.xml"/><Relationship Id="rId2" Type="http://schemas.openxmlformats.org/officeDocument/2006/relationships/image" Target="../media/image3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172.xml"/><Relationship Id="rId3"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3.xml"/><Relationship Id="rId2" Type="http://schemas.openxmlformats.org/officeDocument/2006/relationships/notesSlide" Target="../notesSlides/notesSlide3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6.jpeg"/><Relationship Id="rId5" Type="http://schemas.openxmlformats.org/officeDocument/2006/relationships/image" Target="../media/image32.jpeg"/><Relationship Id="rId6" Type="http://schemas.openxmlformats.org/officeDocument/2006/relationships/hyperlink" Target="http://images.google.com/imgres?imgurl=www.ncinter.net/~ejt/shofar.jpg&amp;imgrefurl=http://www.ncinter.net/~ejt/PForum/PF0.htm&amp;h=40&amp;w=60&amp;prev=/images?q=Jewish+feasts&amp;svnum=10&amp;hl=en&amp;lr=&amp;ie=UTF-8&amp;oe=UTF-8" TargetMode="External"/><Relationship Id="rId7" Type="http://schemas.openxmlformats.org/officeDocument/2006/relationships/image" Target="../media/image33.jpeg"/><Relationship Id="rId1" Type="http://schemas.openxmlformats.org/officeDocument/2006/relationships/themeOverride" Target="../theme/themeOverride11.xml"/><Relationship Id="rId2"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0.xml"/><Relationship Id="rId2" Type="http://schemas.openxmlformats.org/officeDocument/2006/relationships/image" Target="../media/image34.jpe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40.xml"/><Relationship Id="rId2"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41.xml"/><Relationship Id="rId2" Type="http://schemas.openxmlformats.org/officeDocument/2006/relationships/notesSlide" Target="../notesSlides/notesSlide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5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ChangeArrowheads="1"/>
          </p:cNvSpPr>
          <p:nvPr/>
        </p:nvSpPr>
        <p:spPr bwMode="auto">
          <a:xfrm>
            <a:off x="2171700" y="-6381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sp>
        <p:nvSpPr>
          <p:cNvPr id="106498" name="Rectangle 4"/>
          <p:cNvSpPr>
            <a:spLocks noChangeArrowheads="1"/>
          </p:cNvSpPr>
          <p:nvPr/>
        </p:nvSpPr>
        <p:spPr bwMode="auto">
          <a:xfrm>
            <a:off x="2000250" y="13430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solidFill>
                <a:srgbClr val="FFFFFF"/>
              </a:solidFill>
            </a:endParaRPr>
          </a:p>
        </p:txBody>
      </p:sp>
      <p:pic>
        <p:nvPicPr>
          <p:cNvPr id="106499" name="Picture 5"/>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81000" y="-63500"/>
            <a:ext cx="8534400" cy="69215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6500" name="Rectangle 7"/>
          <p:cNvSpPr>
            <a:spLocks noGrp="1" noChangeArrowheads="1"/>
          </p:cNvSpPr>
          <p:nvPr>
            <p:ph type="title" idx="4294967295"/>
          </p:nvPr>
        </p:nvSpPr>
        <p:spPr>
          <a:xfrm>
            <a:off x="2778125" y="76200"/>
            <a:ext cx="4232275" cy="769441"/>
          </a:xfrm>
          <a:solidFill>
            <a:schemeClr val="tx1"/>
          </a:solidFill>
          <a:extLst>
            <a:ext uri="{91240B29-F687-4f45-9708-019B960494DF}">
              <a14:hiddenLine xmlns:a14="http://schemas.microsoft.com/office/drawing/2010/main" w="9525">
                <a:solidFill>
                  <a:srgbClr val="000000"/>
                </a:solidFill>
                <a:miter lim="800000"/>
                <a:headEnd/>
                <a:tailEnd/>
              </a14:hiddenLine>
            </a:ext>
          </a:extLst>
        </p:spPr>
        <p:txBody>
          <a:bodyPr anchor="t" anchorCtr="0">
            <a:spAutoFit/>
          </a:bodyPr>
          <a:lstStyle/>
          <a:p>
            <a:pPr eaLnBrk="1" hangingPunct="1"/>
            <a:r>
              <a:rPr lang="zh-CN" altLang="en-US" b="1">
                <a:solidFill>
                  <a:schemeClr val="bg1"/>
                </a:solidFill>
                <a:effectLst/>
                <a:latin typeface="Times" charset="0"/>
                <a:ea typeface="隶变" pitchFamily="2" charset="-122"/>
              </a:rPr>
              <a:t>新约书卷</a:t>
            </a:r>
            <a:r>
              <a:rPr lang="en-US" altLang="zh-CN" b="1">
                <a:solidFill>
                  <a:schemeClr val="bg1"/>
                </a:solidFill>
                <a:effectLst/>
                <a:latin typeface="Times" charset="0"/>
                <a:ea typeface="隶变" pitchFamily="2" charset="-122"/>
              </a:rPr>
              <a:t> </a:t>
            </a:r>
            <a:r>
              <a:rPr lang="zh-CN" altLang="en-US" b="1">
                <a:solidFill>
                  <a:schemeClr val="bg1"/>
                </a:solidFill>
                <a:effectLst/>
                <a:latin typeface="Times" charset="0"/>
                <a:ea typeface="隶变" pitchFamily="2" charset="-122"/>
              </a:rPr>
              <a:t>研读</a:t>
            </a:r>
            <a:endParaRPr lang="en-US" b="1">
              <a:solidFill>
                <a:schemeClr val="bg1"/>
              </a:solidFill>
              <a:effectLst/>
              <a:latin typeface="Times" charset="0"/>
              <a:ea typeface="SimSun" charset="0"/>
              <a:cs typeface="SimSun" charset="0"/>
            </a:endParaRPr>
          </a:p>
        </p:txBody>
      </p:sp>
      <p:sp>
        <p:nvSpPr>
          <p:cNvPr id="8" name="Text Box 6"/>
          <p:cNvSpPr txBox="1">
            <a:spLocks noChangeArrowheads="1"/>
          </p:cNvSpPr>
          <p:nvPr/>
        </p:nvSpPr>
        <p:spPr bwMode="auto">
          <a:xfrm>
            <a:off x="-36512" y="6398383"/>
            <a:ext cx="9252519" cy="474344"/>
          </a:xfrm>
          <a:prstGeom prst="rect">
            <a:avLst/>
          </a:prstGeom>
          <a:solidFill>
            <a:srgbClr val="000000"/>
          </a:solidFill>
          <a:ln w="9525">
            <a:noFill/>
            <a:miter lim="800000"/>
            <a:headEnd/>
            <a:tailEnd/>
          </a:ln>
          <a:effec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Dr. Rick Griffith</a:t>
            </a:r>
            <a:r>
              <a:rPr kumimoji="0" 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博士</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 </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新加坡</a:t>
            </a:r>
            <a:r>
              <a:rPr kumimoji="0" lang="zh-CN" altLang="en-US" sz="2000" b="1" i="1" u="none" strike="noStrike" kern="0" cap="none" spc="0" normalizeH="0" baseline="0" noProof="0" dirty="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神</a:t>
            </a:r>
            <a:r>
              <a:rPr kumimoji="0" lang="zh-CN" alt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学院</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SimSun" pitchFamily="2" charset="-122"/>
                <a:cs typeface="ＭＳ Ｐゴシック" charset="0"/>
              </a:rPr>
              <a:t> </a:t>
            </a:r>
            <a:r>
              <a:rPr kumimoji="0" lang="en-US" altLang="zh-CN"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r>
              <a:rPr kumimoji="0" lang="en-US" sz="2000" b="1" i="1" u="none" strike="noStrike" kern="0" cap="none" spc="0" normalizeH="0" baseline="0" noProof="0" dirty="0" err="1"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BibleStudyDownloads.org</a:t>
            </a:r>
            <a:endParaRPr kumimoji="0" lang="en-US" sz="2000" b="1" i="1"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52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0800"/>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9523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39" name="AutoShape 7"/>
          <p:cNvSpPr>
            <a:spLocks noChangeArrowheads="1"/>
          </p:cNvSpPr>
          <p:nvPr/>
        </p:nvSpPr>
        <p:spPr bwMode="auto">
          <a:xfrm>
            <a:off x="147565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40" name="Rectangle 8"/>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5241" name="Rectangle 9"/>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5242" name="Rectangle 10"/>
          <p:cNvSpPr>
            <a:spLocks noChangeArrowheads="1"/>
          </p:cNvSpPr>
          <p:nvPr/>
        </p:nvSpPr>
        <p:spPr bwMode="auto">
          <a:xfrm>
            <a:off x="4860925" y="3624263"/>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4</a:t>
            </a:r>
          </a:p>
        </p:txBody>
      </p:sp>
      <p:sp>
        <p:nvSpPr>
          <p:cNvPr id="95243" name="Rectangle 11"/>
          <p:cNvSpPr>
            <a:spLocks noChangeArrowheads="1"/>
          </p:cNvSpPr>
          <p:nvPr/>
        </p:nvSpPr>
        <p:spPr bwMode="auto">
          <a:xfrm>
            <a:off x="1412875" y="962025"/>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nvGrpSpPr>
          <p:cNvPr id="95244" name="Group 12"/>
          <p:cNvGrpSpPr>
            <a:grpSpLocks/>
          </p:cNvGrpSpPr>
          <p:nvPr/>
        </p:nvGrpSpPr>
        <p:grpSpPr bwMode="auto">
          <a:xfrm>
            <a:off x="1547665" y="1628800"/>
            <a:ext cx="1152512" cy="1296908"/>
            <a:chOff x="1056" y="1176"/>
            <a:chExt cx="798" cy="927"/>
          </a:xfrm>
        </p:grpSpPr>
        <p:sp>
          <p:nvSpPr>
            <p:cNvPr id="95286"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FF00"/>
                  </a:solidFill>
                  <a:latin typeface="KaiTi" pitchFamily="49" charset="-122"/>
                  <a:ea typeface="KaiTi" pitchFamily="49" charset="-122"/>
                  <a:cs typeface="SimHei" charset="0"/>
                </a:rPr>
                <a:t>对</a:t>
              </a:r>
              <a:r>
                <a:rPr lang="zh-CN" altLang="en-US" sz="1800" b="1" smtClean="0">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7" name="Rectangle 14"/>
            <p:cNvSpPr>
              <a:spLocks noChangeArrowheads="1"/>
            </p:cNvSpPr>
            <p:nvPr/>
          </p:nvSpPr>
          <p:spPr bwMode="auto">
            <a:xfrm>
              <a:off x="1056" y="1530"/>
              <a:ext cx="798"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smtClean="0">
                  <a:solidFill>
                    <a:srgbClr val="FAFD00"/>
                  </a:solidFill>
                  <a:latin typeface="KaiTi" pitchFamily="49" charset="-122"/>
                  <a:ea typeface="KaiTi" pitchFamily="49" charset="-122"/>
                  <a:cs typeface="SimHei" charset="0"/>
                </a:rPr>
                <a:t>基</a:t>
              </a:r>
              <a:r>
                <a:rPr lang="zh-CN" altLang="en-US" sz="1800" b="1" dirty="0" smtClean="0">
                  <a:solidFill>
                    <a:srgbClr val="FAFD00"/>
                  </a:solidFill>
                  <a:latin typeface="KaiTi" pitchFamily="49" charset="-122"/>
                  <a:ea typeface="KaiTi" pitchFamily="49" charset="-122"/>
                  <a:cs typeface="SimHei" charset="0"/>
                </a:rPr>
                <a:t>督</a:t>
              </a:r>
              <a:r>
                <a:rPr lang="zh-TW" altLang="en-US" sz="1800" b="1" dirty="0" smtClean="0">
                  <a:solidFill>
                    <a:srgbClr val="FAFD00"/>
                  </a:solidFill>
                  <a:latin typeface="KaiTi" pitchFamily="49" charset="-122"/>
                  <a:ea typeface="KaiTi" pitchFamily="49" charset="-122"/>
                  <a:cs typeface="SimHei" charset="0"/>
                </a:rPr>
                <a:t>是</a:t>
              </a:r>
              <a:r>
                <a:rPr lang="en-GB" altLang="ja-JP" sz="1800" b="1" dirty="0" smtClean="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8" name="Rectangle 15"/>
            <p:cNvSpPr>
              <a:spLocks noChangeArrowheads="1"/>
            </p:cNvSpPr>
            <p:nvPr/>
          </p:nvSpPr>
          <p:spPr bwMode="auto">
            <a:xfrm>
              <a:off x="1109" y="1959"/>
              <a:ext cx="6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5" name="Group 16"/>
          <p:cNvGrpSpPr>
            <a:grpSpLocks/>
          </p:cNvGrpSpPr>
          <p:nvPr/>
        </p:nvGrpSpPr>
        <p:grpSpPr bwMode="auto">
          <a:xfrm>
            <a:off x="4876800" y="1658937"/>
            <a:ext cx="1042988" cy="1285385"/>
            <a:chOff x="3379" y="1184"/>
            <a:chExt cx="722" cy="919"/>
          </a:xfrm>
        </p:grpSpPr>
        <p:sp>
          <p:nvSpPr>
            <p:cNvPr id="95283"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FF00"/>
                  </a:solidFill>
                  <a:latin typeface="KaiTi" pitchFamily="49" charset="-122"/>
                  <a:ea typeface="KaiTi" pitchFamily="49" charset="-122"/>
                  <a:cs typeface="SimHei" charset="0"/>
                </a:rPr>
                <a:t>对</a:t>
              </a:r>
              <a:r>
                <a:rPr lang="zh-CN" altLang="en-US" sz="1800" b="1" smtClean="0">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4"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5" name="Rectangle 19"/>
            <p:cNvSpPr>
              <a:spLocks noChangeArrowheads="1"/>
            </p:cNvSpPr>
            <p:nvPr/>
          </p:nvSpPr>
          <p:spPr bwMode="auto">
            <a:xfrm>
              <a:off x="3484" y="1959"/>
              <a:ext cx="6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 :</a:t>
              </a:r>
              <a:endParaRPr lang="en-GB" sz="1800" b="1" dirty="0">
                <a:solidFill>
                  <a:srgbClr val="FAFD00"/>
                </a:solidFill>
                <a:latin typeface="KaiTi" pitchFamily="49" charset="-122"/>
                <a:ea typeface="KaiTi" pitchFamily="49" charset="-122"/>
                <a:cs typeface="MS Gothic" charset="0"/>
              </a:endParaRPr>
            </a:p>
          </p:txBody>
        </p:sp>
      </p:grpSp>
      <p:grpSp>
        <p:nvGrpSpPr>
          <p:cNvPr id="95246" name="Group 20"/>
          <p:cNvGrpSpPr>
            <a:grpSpLocks/>
          </p:cNvGrpSpPr>
          <p:nvPr/>
        </p:nvGrpSpPr>
        <p:grpSpPr bwMode="auto">
          <a:xfrm>
            <a:off x="1475656" y="4365105"/>
            <a:ext cx="1074738" cy="1281597"/>
            <a:chOff x="1004" y="3088"/>
            <a:chExt cx="744" cy="916"/>
          </a:xfrm>
        </p:grpSpPr>
        <p:sp>
          <p:nvSpPr>
            <p:cNvPr id="95280"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FF00"/>
                  </a:solidFill>
                  <a:latin typeface="KaiTi" pitchFamily="49" charset="-122"/>
                  <a:ea typeface="KaiTi" pitchFamily="49" charset="-122"/>
                  <a:cs typeface="SimHei" charset="0"/>
                </a:rPr>
                <a:t>对</a:t>
              </a:r>
              <a:r>
                <a:rPr lang="zh-CN" altLang="en-US" sz="1800" b="1" smtClean="0">
                  <a:solidFill>
                    <a:srgbClr val="FFFF00"/>
                  </a:solidFill>
                  <a:latin typeface="KaiTi" pitchFamily="49" charset="-122"/>
                  <a:ea typeface="KaiTi" pitchFamily="49" charset="-122"/>
                  <a:cs typeface="SimHei" charset="0"/>
                </a:rPr>
                <a:t>象</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1"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基督是</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95282" name="Rectangle 23"/>
            <p:cNvSpPr>
              <a:spLocks noChangeArrowheads="1"/>
            </p:cNvSpPr>
            <p:nvPr/>
          </p:nvSpPr>
          <p:spPr bwMode="auto">
            <a:xfrm>
              <a:off x="1104" y="3860"/>
              <a:ext cx="6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FAFD00"/>
                  </a:solidFill>
                  <a:latin typeface="KaiTi" pitchFamily="49" charset="-122"/>
                  <a:ea typeface="KaiTi" pitchFamily="49" charset="-122"/>
                  <a:cs typeface="SimHei" charset="0"/>
                </a:rPr>
                <a:t>基督</a:t>
              </a:r>
              <a:r>
                <a:rPr lang="en-GB" altLang="ja-JP" sz="1800" b="1" dirty="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grpSp>
      <p:grpSp>
        <p:nvGrpSpPr>
          <p:cNvPr id="95247" name="Group 24"/>
          <p:cNvGrpSpPr>
            <a:grpSpLocks/>
          </p:cNvGrpSpPr>
          <p:nvPr/>
        </p:nvGrpSpPr>
        <p:grpSpPr bwMode="auto">
          <a:xfrm>
            <a:off x="4876800" y="4325938"/>
            <a:ext cx="982663" cy="1296987"/>
            <a:chOff x="3380" y="3088"/>
            <a:chExt cx="680" cy="927"/>
          </a:xfrm>
        </p:grpSpPr>
        <p:sp>
          <p:nvSpPr>
            <p:cNvPr id="95277" name="Rectangle 25"/>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8" name="Rectangle 26"/>
            <p:cNvSpPr>
              <a:spLocks noChangeArrowheads="1"/>
            </p:cNvSpPr>
            <p:nvPr/>
          </p:nvSpPr>
          <p:spPr bwMode="auto">
            <a:xfrm>
              <a:off x="3380" y="3442"/>
              <a:ext cx="680"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基督是</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5279" name="Rectangle 27"/>
            <p:cNvSpPr>
              <a:spLocks noChangeArrowheads="1"/>
            </p:cNvSpPr>
            <p:nvPr/>
          </p:nvSpPr>
          <p:spPr bwMode="auto">
            <a:xfrm>
              <a:off x="3432" y="3863"/>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sp>
        <p:nvSpPr>
          <p:cNvPr id="95248" name="Rectangle 28"/>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00FF00"/>
                </a:solidFill>
                <a:latin typeface="KaiTi" pitchFamily="49" charset="-122"/>
                <a:ea typeface="KaiTi" pitchFamily="49" charset="-122"/>
                <a:cs typeface="SimHei" charset="0"/>
              </a:rPr>
              <a:t>马</a:t>
            </a:r>
            <a:r>
              <a:rPr lang="zh-CN" altLang="en-US" sz="3200" b="1" smtClean="0">
                <a:solidFill>
                  <a:srgbClr val="00FF00"/>
                </a:solidFill>
                <a:latin typeface="KaiTi" pitchFamily="49" charset="-122"/>
                <a:ea typeface="KaiTi" pitchFamily="49" charset="-122"/>
                <a:cs typeface="SimHei" charset="0"/>
              </a:rPr>
              <a:t>太</a:t>
            </a:r>
            <a:endParaRPr lang="en-GB" sz="3200" b="1" dirty="0">
              <a:solidFill>
                <a:srgbClr val="66FF99"/>
              </a:solidFill>
              <a:latin typeface="KaiTi" pitchFamily="49" charset="-122"/>
              <a:ea typeface="KaiTi" pitchFamily="49" charset="-122"/>
              <a:cs typeface="MS Gothic" charset="0"/>
            </a:endParaRPr>
          </a:p>
        </p:txBody>
      </p:sp>
      <p:sp>
        <p:nvSpPr>
          <p:cNvPr id="95249" name="Rectangle 29"/>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95250" name="Rectangle 30"/>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FF00"/>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95251" name="Rectangle 31"/>
          <p:cNvSpPr>
            <a:spLocks noChangeArrowheads="1"/>
          </p:cNvSpPr>
          <p:nvPr/>
        </p:nvSpPr>
        <p:spPr bwMode="auto">
          <a:xfrm>
            <a:off x="5759450"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a:solidFill>
                  <a:srgbClr val="0066FF"/>
                </a:solidFill>
                <a:latin typeface="SimHei" charset="0"/>
                <a:ea typeface="SimHei" charset="0"/>
                <a:cs typeface="SimHei" charset="0"/>
              </a:rPr>
              <a:t>约翰</a:t>
            </a:r>
            <a:endParaRPr lang="en-GB" sz="3200" b="1">
              <a:solidFill>
                <a:srgbClr val="0066FF"/>
              </a:solidFill>
              <a:latin typeface="Helvetica" charset="0"/>
              <a:cs typeface="MS Gothic" charset="0"/>
            </a:endParaRPr>
          </a:p>
        </p:txBody>
      </p:sp>
      <p:sp>
        <p:nvSpPr>
          <p:cNvPr id="95252" name="Rectangle 32"/>
          <p:cNvSpPr>
            <a:spLocks noChangeArrowheads="1"/>
          </p:cNvSpPr>
          <p:nvPr/>
        </p:nvSpPr>
        <p:spPr bwMode="auto">
          <a:xfrm>
            <a:off x="2159000" y="1560513"/>
            <a:ext cx="1766888"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SimHei" charset="0"/>
              </a:rPr>
              <a:t>犹</a:t>
            </a:r>
            <a:r>
              <a:rPr lang="zh-CN" altLang="en-US" sz="2500" b="1" smtClean="0">
                <a:solidFill>
                  <a:srgbClr val="CECECE"/>
                </a:solidFill>
                <a:latin typeface="KaiTi" pitchFamily="49" charset="-122"/>
                <a:ea typeface="KaiTi" pitchFamily="49" charset="-122"/>
                <a:cs typeface="SimHei" charset="0"/>
              </a:rPr>
              <a:t>太</a:t>
            </a:r>
            <a:r>
              <a:rPr lang="zh-CN" altLang="en-US" sz="2500" b="1" dirty="0" smtClean="0">
                <a:solidFill>
                  <a:srgbClr val="CECECE"/>
                </a:solidFill>
                <a:latin typeface="KaiTi" pitchFamily="49" charset="-122"/>
                <a:ea typeface="KaiTi" pitchFamily="49" charset="-122"/>
                <a:cs typeface="SimHei" charset="0"/>
              </a:rPr>
              <a:t>人</a:t>
            </a:r>
            <a:endParaRPr lang="en-GB" altLang="ja-JP" sz="2500" b="1" dirty="0">
              <a:solidFill>
                <a:srgbClr val="CECECE"/>
              </a:solidFill>
              <a:latin typeface="KaiTi" pitchFamily="49" charset="-122"/>
              <a:ea typeface="KaiTi" pitchFamily="49" charset="-122"/>
              <a:cs typeface="MS Gothic" charset="0"/>
            </a:endParaRPr>
          </a:p>
          <a:p>
            <a:pPr algn="ct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2500" b="1" dirty="0">
              <a:solidFill>
                <a:srgbClr val="CECECE"/>
              </a:solidFill>
              <a:latin typeface="Helvetica" charset="0"/>
              <a:cs typeface="MS Gothic" charset="0"/>
            </a:endParaRPr>
          </a:p>
        </p:txBody>
      </p:sp>
      <p:sp>
        <p:nvSpPr>
          <p:cNvPr id="95253" name="Rectangle 33"/>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D9D9D9"/>
                </a:solidFill>
                <a:latin typeface="KaiTi" pitchFamily="49" charset="-122"/>
                <a:ea typeface="KaiTi" pitchFamily="49" charset="-122"/>
                <a:cs typeface="SimHei" charset="0"/>
              </a:rPr>
              <a:t>罗马</a:t>
            </a:r>
            <a:r>
              <a:rPr lang="zh-CN" altLang="en-US" sz="2500" b="1" smtClean="0">
                <a:solidFill>
                  <a:srgbClr val="D9D9D9"/>
                </a:solidFill>
                <a:latin typeface="KaiTi" pitchFamily="49" charset="-122"/>
                <a:ea typeface="KaiTi" pitchFamily="49" charset="-122"/>
                <a:cs typeface="SimHei" charset="0"/>
              </a:rPr>
              <a:t>人</a:t>
            </a:r>
            <a:endParaRPr lang="en-GB" sz="2500" b="1" dirty="0">
              <a:solidFill>
                <a:srgbClr val="CECECE"/>
              </a:solidFill>
              <a:latin typeface="KaiTi" pitchFamily="49" charset="-122"/>
              <a:ea typeface="KaiTi" pitchFamily="49" charset="-122"/>
              <a:cs typeface="MS Gothic" charset="0"/>
            </a:endParaRPr>
          </a:p>
        </p:txBody>
      </p:sp>
      <p:sp>
        <p:nvSpPr>
          <p:cNvPr id="95254" name="Rectangle 34"/>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D9D9D9"/>
                </a:solidFill>
                <a:latin typeface="KaiTi" pitchFamily="49" charset="-122"/>
                <a:ea typeface="KaiTi" pitchFamily="49" charset="-122"/>
                <a:cs typeface="SimHei" charset="0"/>
              </a:rPr>
              <a:t>希腊人</a:t>
            </a:r>
            <a:endParaRPr lang="en-GB" sz="2500" b="1" dirty="0">
              <a:solidFill>
                <a:srgbClr val="CECECE"/>
              </a:solidFill>
              <a:latin typeface="KaiTi" pitchFamily="49" charset="-122"/>
              <a:ea typeface="KaiTi" pitchFamily="49" charset="-122"/>
              <a:cs typeface="MS Gothic" charset="0"/>
            </a:endParaRPr>
          </a:p>
        </p:txBody>
      </p:sp>
      <p:sp>
        <p:nvSpPr>
          <p:cNvPr id="95255" name="Rectangle 35"/>
          <p:cNvSpPr>
            <a:spLocks noChangeArrowheads="1"/>
          </p:cNvSpPr>
          <p:nvPr/>
        </p:nvSpPr>
        <p:spPr bwMode="auto">
          <a:xfrm>
            <a:off x="5334000" y="4241800"/>
            <a:ext cx="26939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教会</a:t>
            </a:r>
            <a:endParaRPr lang="en-GB" sz="2500" b="1">
              <a:solidFill>
                <a:srgbClr val="0066FF"/>
              </a:solidFill>
              <a:latin typeface="Helvetica" charset="0"/>
              <a:cs typeface="MS Gothic" charset="0"/>
            </a:endParaRPr>
          </a:p>
        </p:txBody>
      </p:sp>
      <p:sp>
        <p:nvSpPr>
          <p:cNvPr id="95256" name="Rectangle 36"/>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君王</a:t>
            </a:r>
            <a:endParaRPr lang="en-GB" sz="2500" b="1" dirty="0">
              <a:solidFill>
                <a:srgbClr val="CECECE"/>
              </a:solidFill>
              <a:latin typeface="KaiTi" pitchFamily="49" charset="-122"/>
              <a:ea typeface="KaiTi" pitchFamily="49" charset="-122"/>
              <a:cs typeface="MS Gothic" charset="0"/>
            </a:endParaRPr>
          </a:p>
        </p:txBody>
      </p:sp>
      <p:sp>
        <p:nvSpPr>
          <p:cNvPr id="95257" name="Rectangle 37"/>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D9D9D9"/>
                </a:solidFill>
                <a:latin typeface="KaiTi" pitchFamily="49" charset="-122"/>
                <a:ea typeface="KaiTi" pitchFamily="49" charset="-122"/>
                <a:cs typeface="SimHei" charset="0"/>
              </a:rPr>
              <a:t>仆</a:t>
            </a:r>
            <a:r>
              <a:rPr lang="zh-CN" altLang="en-US" sz="2500" b="1" smtClean="0">
                <a:solidFill>
                  <a:srgbClr val="D9D9D9"/>
                </a:solidFill>
                <a:latin typeface="KaiTi" pitchFamily="49" charset="-122"/>
                <a:ea typeface="KaiTi" pitchFamily="49" charset="-122"/>
                <a:cs typeface="SimHei" charset="0"/>
              </a:rPr>
              <a:t>人</a:t>
            </a:r>
            <a:endParaRPr lang="en-GB" sz="2500" b="1" dirty="0">
              <a:solidFill>
                <a:srgbClr val="D9D9D9"/>
              </a:solidFill>
              <a:latin typeface="KaiTi" pitchFamily="49" charset="-122"/>
              <a:ea typeface="KaiTi" pitchFamily="49" charset="-122"/>
              <a:cs typeface="MS Gothic" charset="0"/>
            </a:endParaRPr>
          </a:p>
        </p:txBody>
      </p:sp>
      <p:sp>
        <p:nvSpPr>
          <p:cNvPr id="95258" name="Rectangle 38"/>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神子</a:t>
            </a:r>
            <a:r>
              <a:rPr lang="en-US" altLang="zh-CN" sz="2500" b="1" dirty="0">
                <a:solidFill>
                  <a:srgbClr val="D9D9D9"/>
                </a:solidFill>
                <a:latin typeface="KaiTi" pitchFamily="49" charset="-122"/>
                <a:ea typeface="KaiTi" pitchFamily="49" charset="-122"/>
                <a:cs typeface="SimHei" charset="0"/>
              </a:rPr>
              <a:t>/</a:t>
            </a:r>
            <a:r>
              <a:rPr lang="zh-CN" altLang="en-US" sz="2500" b="1" dirty="0">
                <a:solidFill>
                  <a:srgbClr val="D9D9D9"/>
                </a:solidFill>
                <a:latin typeface="KaiTi" pitchFamily="49" charset="-122"/>
                <a:ea typeface="KaiTi" pitchFamily="49" charset="-122"/>
                <a:cs typeface="SimHei" charset="0"/>
              </a:rPr>
              <a:t>人子</a:t>
            </a:r>
            <a:endParaRPr lang="en-GB" sz="2500" b="1" dirty="0">
              <a:solidFill>
                <a:srgbClr val="CECECE"/>
              </a:solidFill>
              <a:latin typeface="KaiTi" pitchFamily="49" charset="-122"/>
              <a:ea typeface="KaiTi" pitchFamily="49" charset="-122"/>
              <a:cs typeface="MS Gothic" charset="0"/>
            </a:endParaRPr>
          </a:p>
        </p:txBody>
      </p:sp>
      <p:sp>
        <p:nvSpPr>
          <p:cNvPr id="95259" name="Rectangle 39"/>
          <p:cNvSpPr>
            <a:spLocks noChangeArrowheads="1"/>
          </p:cNvSpPr>
          <p:nvPr/>
        </p:nvSpPr>
        <p:spPr bwMode="auto">
          <a:xfrm>
            <a:off x="5903913" y="4729163"/>
            <a:ext cx="10731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神</a:t>
            </a:r>
            <a:endParaRPr lang="en-GB" sz="2500" b="1">
              <a:solidFill>
                <a:srgbClr val="0066FF"/>
              </a:solidFill>
              <a:latin typeface="Helvetica" charset="0"/>
              <a:cs typeface="MS Gothic" charset="0"/>
            </a:endParaRPr>
          </a:p>
        </p:txBody>
      </p:sp>
      <p:sp>
        <p:nvSpPr>
          <p:cNvPr id="95260" name="Rectangle 40"/>
          <p:cNvSpPr>
            <a:spLocks noChangeArrowheads="1"/>
          </p:cNvSpPr>
          <p:nvPr/>
        </p:nvSpPr>
        <p:spPr bwMode="auto">
          <a:xfrm>
            <a:off x="2427288" y="2574925"/>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smtClean="0">
                <a:solidFill>
                  <a:srgbClr val="D9D9D9"/>
                </a:solidFill>
                <a:latin typeface="KaiTi" pitchFamily="49" charset="-122"/>
                <a:ea typeface="KaiTi" pitchFamily="49" charset="-122"/>
                <a:cs typeface="SimHei" charset="0"/>
              </a:rPr>
              <a:t>所</a:t>
            </a:r>
            <a:r>
              <a:rPr lang="zh-TW" altLang="en-US" sz="2500" b="1" smtClean="0">
                <a:solidFill>
                  <a:srgbClr val="D9D9D9"/>
                </a:solidFill>
                <a:latin typeface="KaiTi" pitchFamily="49" charset="-122"/>
                <a:ea typeface="KaiTi" pitchFamily="49" charset="-122"/>
                <a:cs typeface="SimHei" charset="0"/>
              </a:rPr>
              <a:t>讲</a:t>
            </a:r>
            <a:endParaRPr lang="en-GB" sz="2500" b="1" dirty="0">
              <a:solidFill>
                <a:srgbClr val="D9D9D9"/>
              </a:solidFill>
              <a:latin typeface="KaiTi" pitchFamily="49" charset="-122"/>
              <a:ea typeface="KaiTi" pitchFamily="49" charset="-122"/>
              <a:cs typeface="MS Gothic" charset="0"/>
            </a:endParaRPr>
          </a:p>
        </p:txBody>
      </p:sp>
      <p:sp>
        <p:nvSpPr>
          <p:cNvPr id="95261" name="Rectangle 41"/>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所做</a:t>
            </a:r>
            <a:endParaRPr lang="en-GB" sz="2500" b="1" dirty="0">
              <a:solidFill>
                <a:srgbClr val="D9D9D9"/>
              </a:solidFill>
              <a:latin typeface="KaiTi" pitchFamily="49" charset="-122"/>
              <a:ea typeface="KaiTi" pitchFamily="49" charset="-122"/>
              <a:cs typeface="MS Gothic" charset="0"/>
            </a:endParaRPr>
          </a:p>
        </p:txBody>
      </p:sp>
      <p:sp>
        <p:nvSpPr>
          <p:cNvPr id="95262" name="Rectangle 42"/>
          <p:cNvSpPr>
            <a:spLocks noChangeArrowheads="1"/>
          </p:cNvSpPr>
          <p:nvPr/>
        </p:nvSpPr>
        <p:spPr bwMode="auto">
          <a:xfrm>
            <a:off x="5872163" y="52562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所认为</a:t>
            </a:r>
            <a:endParaRPr lang="en-GB" sz="2500" b="1">
              <a:solidFill>
                <a:srgbClr val="0066FF"/>
              </a:solidFill>
              <a:latin typeface="Helvetica" charset="0"/>
              <a:cs typeface="MS Gothic" charset="0"/>
            </a:endParaRPr>
          </a:p>
        </p:txBody>
      </p:sp>
      <p:sp>
        <p:nvSpPr>
          <p:cNvPr id="95263" name="Rectangle 43"/>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D9D9D9"/>
                </a:solidFill>
                <a:latin typeface="KaiTi" pitchFamily="49" charset="-122"/>
                <a:ea typeface="KaiTi" pitchFamily="49" charset="-122"/>
                <a:cs typeface="SimHei" charset="0"/>
              </a:rPr>
              <a:t>所感受</a:t>
            </a:r>
            <a:endParaRPr lang="en-GB" sz="2500" b="1" dirty="0">
              <a:solidFill>
                <a:srgbClr val="D9D9D9"/>
              </a:solidFill>
              <a:latin typeface="KaiTi" pitchFamily="49" charset="-122"/>
              <a:ea typeface="KaiTi" pitchFamily="49" charset="-122"/>
              <a:cs typeface="MS Gothic" charset="0"/>
            </a:endParaRPr>
          </a:p>
        </p:txBody>
      </p:sp>
      <p:sp>
        <p:nvSpPr>
          <p:cNvPr id="95264" name="AutoShape 44"/>
          <p:cNvSpPr>
            <a:spLocks noChangeArrowheads="1"/>
          </p:cNvSpPr>
          <p:nvPr/>
        </p:nvSpPr>
        <p:spPr bwMode="auto">
          <a:xfrm>
            <a:off x="1354138" y="3567113"/>
            <a:ext cx="3003550" cy="2487612"/>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5" name="AutoShape 45"/>
          <p:cNvSpPr>
            <a:spLocks noChangeArrowheads="1"/>
          </p:cNvSpPr>
          <p:nvPr/>
        </p:nvSpPr>
        <p:spPr bwMode="auto">
          <a:xfrm>
            <a:off x="4748213" y="877888"/>
            <a:ext cx="3003550" cy="2486025"/>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5266" name="AutoShape 46"/>
          <p:cNvSpPr>
            <a:spLocks noChangeArrowheads="1"/>
          </p:cNvSpPr>
          <p:nvPr/>
        </p:nvSpPr>
        <p:spPr bwMode="auto">
          <a:xfrm>
            <a:off x="1365250" y="911225"/>
            <a:ext cx="3003550" cy="2487613"/>
          </a:xfrm>
          <a:prstGeom prst="roundRect">
            <a:avLst>
              <a:gd name="adj" fmla="val 16667"/>
            </a:avLst>
          </a:prstGeom>
          <a:noFill/>
          <a:ln w="76320">
            <a:solidFill>
              <a:srgbClr val="FC0128"/>
            </a:solidFill>
            <a:miter lim="800000"/>
            <a:headEnd/>
            <a:tailEnd/>
          </a:ln>
          <a:extLst>
            <a:ext uri="{909E8E84-426E-40dd-AFC4-6F175D3DCCD1}">
              <a14:hiddenFill xmlns:a14="http://schemas.microsoft.com/office/drawing/2010/main">
                <a:solidFill>
                  <a:srgbClr val="FFFFFF"/>
                </a:solidFill>
              </a14:hiddenFill>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3600" name="Line 48"/>
          <p:cNvSpPr>
            <a:spLocks noChangeShapeType="1"/>
          </p:cNvSpPr>
          <p:nvPr/>
        </p:nvSpPr>
        <p:spPr bwMode="auto">
          <a:xfrm flipH="1">
            <a:off x="3900488" y="728663"/>
            <a:ext cx="407987" cy="817562"/>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1" name="Line 49"/>
          <p:cNvSpPr>
            <a:spLocks noChangeShapeType="1"/>
          </p:cNvSpPr>
          <p:nvPr/>
        </p:nvSpPr>
        <p:spPr bwMode="auto">
          <a:xfrm flipH="1">
            <a:off x="3946525" y="728663"/>
            <a:ext cx="604838" cy="3182937"/>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23602" name="Line 50"/>
          <p:cNvSpPr>
            <a:spLocks noChangeShapeType="1"/>
          </p:cNvSpPr>
          <p:nvPr/>
        </p:nvSpPr>
        <p:spPr bwMode="auto">
          <a:xfrm>
            <a:off x="4767263" y="739775"/>
            <a:ext cx="150812" cy="806450"/>
          </a:xfrm>
          <a:prstGeom prst="line">
            <a:avLst/>
          </a:prstGeom>
          <a:noFill/>
          <a:ln w="76320">
            <a:solidFill>
              <a:srgbClr val="FFFF00"/>
            </a:solidFill>
            <a:miter lim="800000"/>
            <a:headEnd/>
            <a:tailEnd type="triangle" w="med" len="med"/>
          </a:ln>
          <a:effectLst>
            <a:outerShdw dist="89605" dir="2700000" algn="ctr" rotWithShape="0">
              <a:srgbClr val="808080"/>
            </a:outerShdw>
          </a:effectLst>
        </p:spPr>
        <p:txBody>
          <a:bodyPr lIns="82048" tIns="41025" rIns="82048" bIns="41025"/>
          <a:lstStyle/>
          <a:p>
            <a:pPr eaLnBrk="0" hangingPunct="0">
              <a:defRPr/>
            </a:pPr>
            <a:endParaRPr lang="en-US">
              <a:solidFill>
                <a:srgbClr val="FFFFFF"/>
              </a:solidFill>
              <a:latin typeface="Times New Roman" pitchFamily="18" charset="0"/>
              <a:ea typeface="MS PGothic" pitchFamily="34" charset="-128"/>
            </a:endParaRPr>
          </a:p>
        </p:txBody>
      </p:sp>
      <p:sp>
        <p:nvSpPr>
          <p:cNvPr id="95270" name="Text Box 5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23604" name="Text Box 52"/>
          <p:cNvSpPr txBox="1">
            <a:spLocks noChangeArrowheads="1"/>
          </p:cNvSpPr>
          <p:nvPr/>
        </p:nvSpPr>
        <p:spPr bwMode="auto">
          <a:xfrm>
            <a:off x="5410200" y="3429000"/>
            <a:ext cx="1771650"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475"/>
              </a:spcBef>
              <a:buClr>
                <a:srgbClr val="FFEA18"/>
              </a:buClr>
            </a:pPr>
            <a:r>
              <a:rPr lang="en-GB" sz="15200" b="1">
                <a:solidFill>
                  <a:srgbClr val="FFEA18"/>
                </a:solidFill>
                <a:latin typeface="Times New Roman" charset="0"/>
                <a:cs typeface="MS Gothic" charset="0"/>
              </a:rPr>
              <a:t>∑</a:t>
            </a:r>
          </a:p>
        </p:txBody>
      </p:sp>
      <p:sp>
        <p:nvSpPr>
          <p:cNvPr id="95272" name="Text Box 53"/>
          <p:cNvSpPr txBox="1">
            <a:spLocks noChangeArrowheads="1"/>
          </p:cNvSpPr>
          <p:nvPr/>
        </p:nvSpPr>
        <p:spPr bwMode="auto">
          <a:xfrm>
            <a:off x="8704263" y="6118225"/>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5273" name="Text Box 54"/>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21</a:t>
            </a:r>
          </a:p>
        </p:txBody>
      </p:sp>
      <p:sp>
        <p:nvSpPr>
          <p:cNvPr id="95274" name="Text Box 55"/>
          <p:cNvSpPr txBox="1">
            <a:spLocks noChangeArrowheads="1"/>
          </p:cNvSpPr>
          <p:nvPr/>
        </p:nvSpPr>
        <p:spPr bwMode="auto">
          <a:xfrm>
            <a:off x="8705850" y="6488113"/>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1</a:t>
            </a:r>
          </a:p>
        </p:txBody>
      </p:sp>
      <p:sp>
        <p:nvSpPr>
          <p:cNvPr id="57" name="Title 56"/>
          <p:cNvSpPr>
            <a:spLocks noGrp="1"/>
          </p:cNvSpPr>
          <p:nvPr>
            <p:ph type="title" idx="4294967295"/>
          </p:nvPr>
        </p:nvSpPr>
        <p:spPr>
          <a:xfrm>
            <a:off x="0" y="228600"/>
            <a:ext cx="8229600" cy="609600"/>
          </a:xfrm>
          <a:prstGeom prst="rect">
            <a:avLst/>
          </a:prstGeom>
        </p:spPr>
        <p:txBody>
          <a:bodyPr/>
          <a:lstStyle/>
          <a:p>
            <a:pPr>
              <a:defRPr/>
            </a:pPr>
            <a:r>
              <a:rPr lang="zh-TW" altLang="en-US" sz="3200" b="1" smtClean="0">
                <a:solidFill>
                  <a:srgbClr val="FFFF00"/>
                </a:solidFill>
                <a:latin typeface="KaiTi" pitchFamily="49" charset="-122"/>
                <a:ea typeface="KaiTi" pitchFamily="49" charset="-122"/>
                <a:cs typeface="SimHei" charset="0"/>
              </a:rPr>
              <a:t>对观</a:t>
            </a:r>
            <a:r>
              <a:rPr lang="zh-CN" altLang="en-US" sz="3200" b="1" smtClean="0">
                <a:solidFill>
                  <a:srgbClr val="FFFF00"/>
                </a:solidFill>
                <a:latin typeface="KaiTi" pitchFamily="49" charset="-122"/>
                <a:ea typeface="KaiTi" pitchFamily="49" charset="-122"/>
                <a:cs typeface="SimHei" charset="0"/>
              </a:rPr>
              <a:t>福音</a:t>
            </a:r>
            <a:r>
              <a:rPr lang="zh-TW" altLang="en-US" sz="3200" b="1" smtClean="0">
                <a:solidFill>
                  <a:srgbClr val="FFFF00"/>
                </a:solidFill>
                <a:latin typeface="KaiTi" pitchFamily="49" charset="-122"/>
                <a:ea typeface="KaiTi" pitchFamily="49" charset="-122"/>
                <a:cs typeface="SimHei" charset="0"/>
              </a:rPr>
              <a:t>书</a:t>
            </a:r>
            <a:r>
              <a:rPr lang="en-US" altLang="ja-JP" sz="3200" b="1" smtClean="0">
                <a:solidFill>
                  <a:srgbClr val="FAFD00"/>
                </a:solidFill>
                <a:latin typeface="KaiTi" pitchFamily="49" charset="-122"/>
                <a:ea typeface="KaiTi" pitchFamily="49" charset="-122"/>
                <a:cs typeface="ＭＳ Ｐゴシック" charset="0"/>
              </a:rPr>
              <a:t>: </a:t>
            </a:r>
            <a:r>
              <a:rPr lang="en-US" altLang="ja-JP" sz="3200" b="1" dirty="0">
                <a:solidFill>
                  <a:srgbClr val="FAFD00"/>
                </a:solidFill>
                <a:latin typeface="KaiTi" pitchFamily="49" charset="-122"/>
                <a:ea typeface="KaiTi" pitchFamily="49" charset="-122"/>
                <a:cs typeface="ＭＳ Ｐゴシック" charset="0"/>
              </a:rPr>
              <a:t>“</a:t>
            </a:r>
            <a:r>
              <a:rPr lang="zh-CN" altLang="en-US" sz="3200" b="1" dirty="0">
                <a:solidFill>
                  <a:srgbClr val="FFFF00"/>
                </a:solidFill>
                <a:latin typeface="KaiTi" pitchFamily="49" charset="-122"/>
                <a:ea typeface="KaiTi" pitchFamily="49" charset="-122"/>
                <a:cs typeface="SimHei" charset="0"/>
              </a:rPr>
              <a:t>共同参考</a:t>
            </a:r>
            <a:r>
              <a:rPr lang="en-US" altLang="ja-JP" sz="3200" b="1" dirty="0">
                <a:solidFill>
                  <a:srgbClr val="FAFD00"/>
                </a:solidFill>
                <a:latin typeface="KaiTi" pitchFamily="49" charset="-122"/>
                <a:ea typeface="KaiTi" pitchFamily="49" charset="-122"/>
                <a:cs typeface="ＭＳ Ｐゴシック" charset="0"/>
              </a:rPr>
              <a:t>”</a:t>
            </a:r>
            <a:endParaRPr lang="en-US" sz="3200" b="1" dirty="0">
              <a:latin typeface="KaiTi" pitchFamily="49" charset="-122"/>
              <a:ea typeface="KaiTi" pitchFamily="49" charset="-122"/>
              <a:cs typeface="ＭＳ Ｐゴシック" charset="0"/>
            </a:endParaRPr>
          </a:p>
        </p:txBody>
      </p:sp>
      <p:sp>
        <p:nvSpPr>
          <p:cNvPr id="58" name="TextBox 57"/>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smtClean="0">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85658927"/>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7"/>
                                        </p:tgtEl>
                                        <p:attrNameLst>
                                          <p:attrName>ppt_y</p:attrName>
                                        </p:attrNameLst>
                                      </p:cBhvr>
                                      <p:tavLst>
                                        <p:tav tm="0">
                                          <p:val>
                                            <p:strVal val="#ppt_y"/>
                                          </p:val>
                                        </p:tav>
                                        <p:tav tm="100000">
                                          <p:val>
                                            <p:strVal val="#ppt_y"/>
                                          </p:val>
                                        </p:tav>
                                      </p:tavLst>
                                    </p:anim>
                                    <p:anim calcmode="lin" valueType="num">
                                      <p:cBhvr>
                                        <p:cTn id="9"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7"/>
                                        </p:tgtEl>
                                      </p:cBhvr>
                                    </p:animEffect>
                                  </p:childTnLst>
                                </p:cTn>
                              </p:par>
                            </p:childTnLst>
                          </p:cTn>
                        </p:par>
                        <p:par>
                          <p:cTn id="12" fill="hold" nodeType="afterGroup">
                            <p:stCondLst>
                              <p:cond delay="1050"/>
                            </p:stCondLst>
                            <p:childTnLst>
                              <p:par>
                                <p:cTn id="13" presetID="22" presetClass="entr" presetSubtype="1" fill="hold" nodeType="afterEffect">
                                  <p:stCondLst>
                                    <p:cond delay="0"/>
                                  </p:stCondLst>
                                  <p:childTnLst>
                                    <p:set>
                                      <p:cBhvr>
                                        <p:cTn id="14" dur="1" fill="hold">
                                          <p:stCondLst>
                                            <p:cond delay="0"/>
                                          </p:stCondLst>
                                        </p:cTn>
                                        <p:tgtEl>
                                          <p:spTgt spid="23600"/>
                                        </p:tgtEl>
                                        <p:attrNameLst>
                                          <p:attrName>style.visibility</p:attrName>
                                        </p:attrNameLst>
                                      </p:cBhvr>
                                      <p:to>
                                        <p:strVal val="visible"/>
                                      </p:to>
                                    </p:set>
                                    <p:animEffect transition="in" filter="wipe(up)">
                                      <p:cBhvr>
                                        <p:cTn id="15" dur="500"/>
                                        <p:tgtEl>
                                          <p:spTgt spid="23600"/>
                                        </p:tgtEl>
                                      </p:cBhvr>
                                    </p:animEffect>
                                  </p:childTnLst>
                                </p:cTn>
                              </p:par>
                            </p:childTnLst>
                          </p:cTn>
                        </p:par>
                        <p:par>
                          <p:cTn id="16" fill="hold" nodeType="afterGroup">
                            <p:stCondLst>
                              <p:cond delay="1550"/>
                            </p:stCondLst>
                            <p:childTnLst>
                              <p:par>
                                <p:cTn id="17" presetID="22" presetClass="entr" presetSubtype="1" fill="hold" nodeType="afterEffect">
                                  <p:stCondLst>
                                    <p:cond delay="0"/>
                                  </p:stCondLst>
                                  <p:childTnLst>
                                    <p:set>
                                      <p:cBhvr>
                                        <p:cTn id="18" dur="1" fill="hold">
                                          <p:stCondLst>
                                            <p:cond delay="0"/>
                                          </p:stCondLst>
                                        </p:cTn>
                                        <p:tgtEl>
                                          <p:spTgt spid="23601"/>
                                        </p:tgtEl>
                                        <p:attrNameLst>
                                          <p:attrName>style.visibility</p:attrName>
                                        </p:attrNameLst>
                                      </p:cBhvr>
                                      <p:to>
                                        <p:strVal val="visible"/>
                                      </p:to>
                                    </p:set>
                                    <p:animEffect transition="in" filter="wipe(up)">
                                      <p:cBhvr>
                                        <p:cTn id="19" dur="500"/>
                                        <p:tgtEl>
                                          <p:spTgt spid="23601"/>
                                        </p:tgtEl>
                                      </p:cBhvr>
                                    </p:animEffect>
                                  </p:childTnLst>
                                </p:cTn>
                              </p:par>
                            </p:childTnLst>
                          </p:cTn>
                        </p:par>
                        <p:par>
                          <p:cTn id="20" fill="hold" nodeType="afterGroup">
                            <p:stCondLst>
                              <p:cond delay="2050"/>
                            </p:stCondLst>
                            <p:childTnLst>
                              <p:par>
                                <p:cTn id="21" presetID="22" presetClass="entr" presetSubtype="1" fill="hold" nodeType="afterEffect">
                                  <p:stCondLst>
                                    <p:cond delay="0"/>
                                  </p:stCondLst>
                                  <p:childTnLst>
                                    <p:set>
                                      <p:cBhvr>
                                        <p:cTn id="22" dur="1" fill="hold">
                                          <p:stCondLst>
                                            <p:cond delay="0"/>
                                          </p:stCondLst>
                                        </p:cTn>
                                        <p:tgtEl>
                                          <p:spTgt spid="23602"/>
                                        </p:tgtEl>
                                        <p:attrNameLst>
                                          <p:attrName>style.visibility</p:attrName>
                                        </p:attrNameLst>
                                      </p:cBhvr>
                                      <p:to>
                                        <p:strVal val="visible"/>
                                      </p:to>
                                    </p:set>
                                    <p:animEffect transition="in" filter="wipe(up)">
                                      <p:cBhvr>
                                        <p:cTn id="23" dur="500"/>
                                        <p:tgtEl>
                                          <p:spTgt spid="2360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23604"/>
                                        </p:tgtEl>
                                        <p:attrNameLst>
                                          <p:attrName>style.visibility</p:attrName>
                                        </p:attrNameLst>
                                      </p:cBhvr>
                                      <p:to>
                                        <p:strVal val="visible"/>
                                      </p:to>
                                    </p:set>
                                    <p:anim calcmode="lin" valueType="num">
                                      <p:cBhvr>
                                        <p:cTn id="28" dur="500" fill="hold"/>
                                        <p:tgtEl>
                                          <p:spTgt spid="23604"/>
                                        </p:tgtEl>
                                        <p:attrNameLst>
                                          <p:attrName>ppt_w</p:attrName>
                                        </p:attrNameLst>
                                      </p:cBhvr>
                                      <p:tavLst>
                                        <p:tav tm="100000">
                                          <p:val>
                                            <p:fltVal val="0"/>
                                          </p:val>
                                        </p:tav>
                                        <p:tav>
                                          <p:val>
                                            <p:strVal val="#ppt_w"/>
                                          </p:val>
                                        </p:tav>
                                      </p:tavLst>
                                    </p:anim>
                                    <p:anim calcmode="lin" valueType="num">
                                      <p:cBhvr>
                                        <p:cTn id="29" dur="500" fill="hold"/>
                                        <p:tgtEl>
                                          <p:spTgt spid="23604"/>
                                        </p:tgtEl>
                                        <p:attrNameLst>
                                          <p:attrName>ppt_h</p:attrName>
                                        </p:attrNameLst>
                                      </p:cBhvr>
                                      <p:tavLst>
                                        <p:tav tm="100000">
                                          <p:val>
                                            <p:fltVal val="0"/>
                                          </p:val>
                                        </p:tav>
                                        <p:tav>
                                          <p:val>
                                            <p:strVal val="#ppt_h"/>
                                          </p:val>
                                        </p:tav>
                                      </p:tavLst>
                                    </p:anim>
                                    <p:anim calcmode="lin" valueType="num">
                                      <p:cBhvr>
                                        <p:cTn id="30" dur="500" fill="hold"/>
                                        <p:tgtEl>
                                          <p:spTgt spid="23604"/>
                                        </p:tgtEl>
                                        <p:attrNameLst>
                                          <p:attrName>ppt_x</p:attrName>
                                        </p:attrNameLst>
                                      </p:cBhvr>
                                      <p:tavLst>
                                        <p:tav tm="100000">
                                          <p:val>
                                            <p:fltVal val="0.5"/>
                                          </p:val>
                                        </p:tav>
                                        <p:tav>
                                          <p:val>
                                            <p:strVal val="#ppt_x"/>
                                          </p:val>
                                        </p:tav>
                                      </p:tavLst>
                                    </p:anim>
                                    <p:anim calcmode="lin" valueType="num">
                                      <p:cBhvr>
                                        <p:cTn id="31" dur="500" fill="hold"/>
                                        <p:tgtEl>
                                          <p:spTgt spid="23604"/>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7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97282"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3"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4"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5"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6"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728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5" name="Oval 24"/>
          <p:cNvSpPr>
            <a:spLocks noChangeArrowheads="1"/>
          </p:cNvSpPr>
          <p:nvPr/>
        </p:nvSpPr>
        <p:spPr bwMode="auto">
          <a:xfrm rot="2177326">
            <a:off x="1054100" y="652463"/>
            <a:ext cx="4419600" cy="4325937"/>
          </a:xfrm>
          <a:prstGeom prst="ellipse">
            <a:avLst/>
          </a:prstGeom>
          <a:solidFill>
            <a:srgbClr val="660066">
              <a:alpha val="58823"/>
            </a:srgbClr>
          </a:solidFill>
          <a:ln w="76200">
            <a:solidFill>
              <a:schemeClr val="bg1"/>
            </a:solidFill>
            <a:round/>
            <a:headEnd/>
            <a:tailEnd/>
          </a:ln>
        </p:spPr>
        <p:txBody>
          <a:bodyPr/>
          <a:lstStyle/>
          <a:p>
            <a:pPr defTabSz="457200" eaLnBrk="0" hangingPunct="0">
              <a:lnSpc>
                <a:spcPct val="93000"/>
              </a:lnSpc>
              <a:buClr>
                <a:srgbClr val="000000"/>
              </a:buClr>
              <a:buSzPct val="100000"/>
            </a:pPr>
            <a:endParaRPr lang="en-US">
              <a:solidFill>
                <a:srgbClr val="474747"/>
              </a:solidFill>
              <a:latin typeface="Arial" charset="0"/>
              <a:cs typeface="MS Gothic" charset="0"/>
            </a:endParaRPr>
          </a:p>
        </p:txBody>
      </p:sp>
      <p:sp>
        <p:nvSpPr>
          <p:cNvPr id="41" name="Oval 40"/>
          <p:cNvSpPr>
            <a:spLocks noChangeArrowheads="1"/>
          </p:cNvSpPr>
          <p:nvPr/>
        </p:nvSpPr>
        <p:spPr bwMode="auto">
          <a:xfrm rot="18597337">
            <a:off x="4968875" y="2646363"/>
            <a:ext cx="3290887" cy="4243388"/>
          </a:xfrm>
          <a:prstGeom prst="ellipse">
            <a:avLst/>
          </a:prstGeom>
          <a:solidFill>
            <a:srgbClr val="000000">
              <a:alpha val="54901"/>
            </a:srgbClr>
          </a:solidFill>
          <a:ln w="76200">
            <a:solidFill>
              <a:srgbClr val="FFFFFF"/>
            </a:solidFill>
            <a:round/>
            <a:headEnd/>
            <a:tailEnd/>
          </a:ln>
        </p:spPr>
        <p:txBody>
          <a:bodyPr/>
          <a:lstStyle/>
          <a:p>
            <a:pPr defTabSz="457200" fontAlgn="auto">
              <a:lnSpc>
                <a:spcPct val="93000"/>
              </a:lnSpc>
              <a:spcBef>
                <a:spcPts val="0"/>
              </a:spcBef>
              <a:spcAft>
                <a:spcPts val="0"/>
              </a:spcAft>
              <a:buClr>
                <a:srgbClr val="000000"/>
              </a:buClr>
              <a:buSzPct val="100000"/>
              <a:buFont typeface="Times New Roman" charset="0"/>
              <a:buNone/>
              <a:defRPr/>
            </a:pPr>
            <a:endParaRPr lang="en-US" sz="1800" kern="0">
              <a:solidFill>
                <a:srgbClr val="FFFFFF"/>
              </a:solidFill>
              <a:effectLst>
                <a:outerShdw blurRad="38100" dist="38100" dir="2700000" algn="tl">
                  <a:srgbClr val="000000">
                    <a:alpha val="43137"/>
                  </a:srgbClr>
                </a:outerShdw>
              </a:effectLst>
              <a:ea typeface="MS Gothic" charset="0"/>
              <a:cs typeface="MS Gothic" charset="0"/>
            </a:endParaRPr>
          </a:p>
        </p:txBody>
      </p:sp>
      <p:grpSp>
        <p:nvGrpSpPr>
          <p:cNvPr id="97289" name="Group 8"/>
          <p:cNvGrpSpPr>
            <a:grpSpLocks/>
          </p:cNvGrpSpPr>
          <p:nvPr/>
        </p:nvGrpSpPr>
        <p:grpSpPr bwMode="auto">
          <a:xfrm>
            <a:off x="1412875" y="946150"/>
            <a:ext cx="3860800" cy="3332163"/>
            <a:chOff x="979" y="675"/>
            <a:chExt cx="2675" cy="2379"/>
          </a:xfrm>
        </p:grpSpPr>
        <p:sp>
          <p:nvSpPr>
            <p:cNvPr id="97312"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97313"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97314"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97315"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FAFD00"/>
                  </a:solidFill>
                  <a:latin typeface="Helvetica" charset="0"/>
                  <a:cs typeface="MS Gothic" charset="0"/>
                </a:rPr>
                <a:t>1</a:t>
              </a:r>
            </a:p>
          </p:txBody>
        </p:sp>
      </p:grpSp>
      <p:sp>
        <p:nvSpPr>
          <p:cNvPr id="27" name="Oval 26"/>
          <p:cNvSpPr>
            <a:spLocks noChangeArrowheads="1"/>
          </p:cNvSpPr>
          <p:nvPr/>
        </p:nvSpPr>
        <p:spPr bwMode="auto">
          <a:xfrm rot="18711476">
            <a:off x="3041650" y="1003300"/>
            <a:ext cx="2627313" cy="3198813"/>
          </a:xfrm>
          <a:prstGeom prst="ellipse">
            <a:avLst/>
          </a:prstGeom>
          <a:solidFill>
            <a:schemeClr val="accent5">
              <a:alpha val="59000"/>
            </a:scheme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defRPr/>
            </a:pPr>
            <a:endParaRPr lang="en-US">
              <a:solidFill>
                <a:srgbClr val="474747"/>
              </a:solidFill>
              <a:latin typeface="Arial" charset="0"/>
              <a:ea typeface="MS Gothic" pitchFamily="49" charset="-128"/>
              <a:cs typeface="MS Gothic" pitchFamily="49" charset="-128"/>
            </a:endParaRPr>
          </a:p>
        </p:txBody>
      </p:sp>
      <p:grpSp>
        <p:nvGrpSpPr>
          <p:cNvPr id="3" name="Group 36"/>
          <p:cNvGrpSpPr>
            <a:grpSpLocks/>
          </p:cNvGrpSpPr>
          <p:nvPr/>
        </p:nvGrpSpPr>
        <p:grpSpPr bwMode="auto">
          <a:xfrm>
            <a:off x="4743450" y="3254375"/>
            <a:ext cx="600075" cy="784225"/>
            <a:chOff x="4743354" y="3254515"/>
            <a:chExt cx="600388" cy="784086"/>
          </a:xfrm>
        </p:grpSpPr>
        <p:sp>
          <p:nvSpPr>
            <p:cNvPr id="97310" name="Isosceles Triangle 34"/>
            <p:cNvSpPr>
              <a:spLocks noChangeArrowheads="1"/>
            </p:cNvSpPr>
            <p:nvPr/>
          </p:nvSpPr>
          <p:spPr bwMode="auto">
            <a:xfrm rot="716084">
              <a:off x="4786171" y="3254515"/>
              <a:ext cx="557571" cy="655693"/>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311" name="Isosceles Triangle 35"/>
            <p:cNvSpPr>
              <a:spLocks noChangeArrowheads="1"/>
            </p:cNvSpPr>
            <p:nvPr/>
          </p:nvSpPr>
          <p:spPr bwMode="auto">
            <a:xfrm rot="5698572">
              <a:off x="4886276" y="3667078"/>
              <a:ext cx="228601" cy="514445"/>
            </a:xfrm>
            <a:prstGeom prst="triangle">
              <a:avLst>
                <a:gd name="adj" fmla="val 50000"/>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grpSp>
      <p:sp>
        <p:nvSpPr>
          <p:cNvPr id="26" name="Oval 25"/>
          <p:cNvSpPr>
            <a:spLocks noChangeArrowheads="1"/>
          </p:cNvSpPr>
          <p:nvPr/>
        </p:nvSpPr>
        <p:spPr bwMode="auto">
          <a:xfrm rot="9274204">
            <a:off x="868363" y="2119313"/>
            <a:ext cx="4419600" cy="3849687"/>
          </a:xfrm>
          <a:prstGeom prst="ellipse">
            <a:avLst/>
          </a:prstGeom>
          <a:solidFill>
            <a:srgbClr val="008000">
              <a:alpha val="41176"/>
            </a:srgbClr>
          </a:solidFill>
          <a:ln w="76200">
            <a:solidFill>
              <a:schemeClr val="bg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97293" name="Rectangle 13"/>
          <p:cNvSpPr>
            <a:spLocks noChangeArrowheads="1"/>
          </p:cNvSpPr>
          <p:nvPr/>
        </p:nvSpPr>
        <p:spPr bwMode="auto">
          <a:xfrm>
            <a:off x="2287588" y="3692525"/>
            <a:ext cx="2036762"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99FF99"/>
                </a:solidFill>
                <a:latin typeface="KaiTi" pitchFamily="49" charset="-122"/>
                <a:ea typeface="KaiTi" pitchFamily="49" charset="-122"/>
                <a:cs typeface="SimHei" charset="0"/>
              </a:rPr>
              <a:t>路加</a:t>
            </a:r>
            <a:endParaRPr lang="en-GB" sz="3200" b="1" dirty="0">
              <a:solidFill>
                <a:srgbClr val="99FF99"/>
              </a:solidFill>
              <a:latin typeface="KaiTi" pitchFamily="49" charset="-122"/>
              <a:ea typeface="KaiTi" pitchFamily="49" charset="-122"/>
              <a:cs typeface="MS Gothic" charset="0"/>
            </a:endParaRPr>
          </a:p>
        </p:txBody>
      </p:sp>
      <p:sp>
        <p:nvSpPr>
          <p:cNvPr id="97294" name="Rectangle 1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99FF99"/>
                </a:solidFill>
                <a:latin typeface="KaiTi" pitchFamily="49" charset="-122"/>
                <a:ea typeface="KaiTi" pitchFamily="49" charset="-122"/>
                <a:cs typeface="MS Gothic" charset="0"/>
              </a:rPr>
              <a:t>马太</a:t>
            </a:r>
            <a:endParaRPr lang="en-GB" sz="3200" b="1" dirty="0">
              <a:solidFill>
                <a:srgbClr val="99FF99"/>
              </a:solidFill>
              <a:latin typeface="KaiTi" pitchFamily="49" charset="-122"/>
              <a:ea typeface="KaiTi" pitchFamily="49" charset="-122"/>
              <a:cs typeface="MS Gothic" charset="0"/>
            </a:endParaRPr>
          </a:p>
        </p:txBody>
      </p:sp>
      <p:sp>
        <p:nvSpPr>
          <p:cNvPr id="97295" name="Rectangle 1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99FF99"/>
                </a:solidFill>
                <a:latin typeface="KaiTi" pitchFamily="49" charset="-122"/>
                <a:ea typeface="KaiTi" pitchFamily="49" charset="-122"/>
                <a:cs typeface="MS Gothic" charset="0"/>
              </a:rPr>
              <a:t>马可</a:t>
            </a:r>
            <a:endParaRPr lang="en-GB" sz="3200" b="1" dirty="0">
              <a:solidFill>
                <a:srgbClr val="99FF99"/>
              </a:solidFill>
              <a:latin typeface="KaiTi" pitchFamily="49" charset="-122"/>
              <a:ea typeface="KaiTi" pitchFamily="49" charset="-122"/>
              <a:cs typeface="MS Gothic" charset="0"/>
            </a:endParaRPr>
          </a:p>
        </p:txBody>
      </p:sp>
      <p:sp>
        <p:nvSpPr>
          <p:cNvPr id="97296" name="Rectangle 16"/>
          <p:cNvSpPr>
            <a:spLocks noChangeArrowheads="1"/>
          </p:cNvSpPr>
          <p:nvPr/>
        </p:nvSpPr>
        <p:spPr bwMode="auto">
          <a:xfrm>
            <a:off x="5762625" y="3684588"/>
            <a:ext cx="14763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9729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sp>
        <p:nvSpPr>
          <p:cNvPr id="9729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729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16</a:t>
            </a:r>
          </a:p>
        </p:txBody>
      </p:sp>
      <p:sp>
        <p:nvSpPr>
          <p:cNvPr id="24" name="Title 23"/>
          <p:cNvSpPr>
            <a:spLocks noGrp="1"/>
          </p:cNvSpPr>
          <p:nvPr>
            <p:ph type="title" idx="4294967295"/>
          </p:nvPr>
        </p:nvSpPr>
        <p:spPr>
          <a:xfrm>
            <a:off x="0" y="152400"/>
            <a:ext cx="8229600" cy="609600"/>
          </a:xfrm>
          <a:prstGeom prst="rect">
            <a:avLst/>
          </a:prstGeom>
        </p:spPr>
        <p:txBody>
          <a:bodyPr/>
          <a:lstStyle/>
          <a:p>
            <a:pPr>
              <a:defRPr/>
            </a:pPr>
            <a:r>
              <a:rPr lang="zh-TW" altLang="en-US" sz="3200" b="1" smtClean="0">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独特的题</a:t>
            </a:r>
            <a:r>
              <a:rPr lang="zh-CN" altLang="en-US" sz="3200" b="1" smtClean="0">
                <a:solidFill>
                  <a:srgbClr val="FFEA18"/>
                </a:solidFill>
                <a:effectLst>
                  <a:outerShdw blurRad="38100" dist="38100" dir="2700000" algn="tl">
                    <a:srgbClr val="000000">
                      <a:alpha val="43137"/>
                    </a:srgbClr>
                  </a:outerShdw>
                </a:effectLst>
                <a:latin typeface="KaiTi" pitchFamily="49" charset="-122"/>
                <a:ea typeface="KaiTi" pitchFamily="49" charset="-122"/>
                <a:cs typeface="SimHei" charset="0"/>
              </a:rPr>
              <a:t>材</a:t>
            </a:r>
            <a:r>
              <a:rPr lang="en-GB" altLang="ja-JP" sz="2900" b="1" dirty="0">
                <a:solidFill>
                  <a:srgbClr val="FFEA18"/>
                </a:solidFill>
                <a:effectLst>
                  <a:outerShdw blurRad="38100" dist="38100" dir="2700000" algn="tl">
                    <a:srgbClr val="000000">
                      <a:alpha val="43137"/>
                    </a:srgbClr>
                  </a:outerShdw>
                </a:effectLst>
                <a:latin typeface="KaiTi" pitchFamily="49" charset="-122"/>
                <a:ea typeface="KaiTi" pitchFamily="49" charset="-122"/>
                <a:cs typeface="ＭＳ Ｐゴシック" charset="0"/>
              </a:rPr>
              <a:t>…</a:t>
            </a:r>
            <a:endParaRPr lang="en-US" dirty="0">
              <a:effectLst>
                <a:outerShdw blurRad="38100" dist="38100" dir="2700000" algn="tl">
                  <a:srgbClr val="000000">
                    <a:alpha val="43137"/>
                  </a:srgbClr>
                </a:outerShdw>
              </a:effectLst>
              <a:latin typeface="KaiTi" pitchFamily="49" charset="-122"/>
              <a:ea typeface="KaiTi" pitchFamily="49" charset="-122"/>
              <a:cs typeface="ＭＳ Ｐゴシック" charset="0"/>
            </a:endParaRPr>
          </a:p>
        </p:txBody>
      </p:sp>
      <p:sp>
        <p:nvSpPr>
          <p:cNvPr id="29" name="Rectangle 16"/>
          <p:cNvSpPr>
            <a:spLocks noChangeArrowheads="1"/>
          </p:cNvSpPr>
          <p:nvPr/>
        </p:nvSpPr>
        <p:spPr bwMode="auto">
          <a:xfrm>
            <a:off x="5791200" y="4954588"/>
            <a:ext cx="2133600" cy="5730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92%</a:t>
            </a:r>
            <a:r>
              <a:rPr lang="zh-TW" altLang="en-US"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a:t>
            </a:r>
            <a:r>
              <a:rPr lang="zh-CN" altLang="en-US"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有</a:t>
            </a:r>
            <a:r>
              <a:rPr lang="en-GB" altLang="ja-JP"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0" name="Rectangle 16"/>
          <p:cNvSpPr>
            <a:spLocks noChangeArrowheads="1"/>
          </p:cNvSpPr>
          <p:nvPr/>
        </p:nvSpPr>
        <p:spPr bwMode="auto">
          <a:xfrm>
            <a:off x="1371600" y="2868613"/>
            <a:ext cx="2895600" cy="941387"/>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CN" altLang="en-US"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出生</a:t>
            </a:r>
            <a: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CN"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族</a:t>
            </a:r>
            <a:r>
              <a:rPr lang="zh-TW"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谱</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2" name="Rectangle 16"/>
          <p:cNvSpPr>
            <a:spLocks noChangeArrowheads="1"/>
          </p:cNvSpPr>
          <p:nvPr/>
        </p:nvSpPr>
        <p:spPr bwMode="auto">
          <a:xfrm>
            <a:off x="5486400" y="2971800"/>
            <a:ext cx="2133600" cy="942014"/>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喂饱</a:t>
            </a:r>
            <a:r>
              <a:rPr lang="en-GB" altLang="ja-JP"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5000</a:t>
            </a:r>
            <a:r>
              <a:rPr lang="zh-CN"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人</a:t>
            </a:r>
            <a:r>
              <a:rPr lang="zh-TW"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热心</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3" name="Rectangle 16"/>
          <p:cNvSpPr>
            <a:spLocks noChangeArrowheads="1"/>
          </p:cNvSpPr>
          <p:nvPr/>
        </p:nvSpPr>
        <p:spPr bwMode="auto">
          <a:xfrm>
            <a:off x="3048000" y="2057400"/>
            <a:ext cx="2057400" cy="9413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zh-TW"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洗礼</a:t>
            </a:r>
            <a: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
            </a:r>
            <a:br>
              <a:rPr lang="en-GB" altLang="ja-JP" sz="2800" b="1">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br>
            <a:r>
              <a:rPr lang="zh-TW"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圣</a:t>
            </a:r>
            <a:r>
              <a:rPr lang="zh-CN" altLang="en-US" sz="28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rPr>
              <a:t>餐</a:t>
            </a:r>
            <a:endParaRPr lang="en-GB" sz="28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SimHei" charset="0"/>
            </a:endParaRPr>
          </a:p>
        </p:txBody>
      </p:sp>
      <p:sp>
        <p:nvSpPr>
          <p:cNvPr id="34" name="Rectangle 16"/>
          <p:cNvSpPr>
            <a:spLocks noChangeArrowheads="1"/>
          </p:cNvSpPr>
          <p:nvPr/>
        </p:nvSpPr>
        <p:spPr bwMode="auto">
          <a:xfrm>
            <a:off x="5943600" y="1524000"/>
            <a:ext cx="2133600" cy="573088"/>
          </a:xfrm>
          <a:prstGeom prst="rect">
            <a:avLst/>
          </a:prstGeom>
          <a:noFill/>
          <a:ln w="9525">
            <a:noFill/>
            <a:round/>
            <a:headEnd/>
            <a:tailEnd/>
          </a:ln>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a:pPr>
            <a:r>
              <a:rPr lang="en-GB"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7%</a:t>
            </a:r>
            <a:r>
              <a:rPr lang="zh-TW" altLang="en-US"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独有</a:t>
            </a:r>
            <a:r>
              <a:rPr lang="en-GB" altLang="ja-JP" sz="3200" b="1" smtClean="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rPr>
              <a:t>!</a:t>
            </a:r>
            <a:endParaRPr lang="en-GB" sz="3200" b="1" dirty="0">
              <a:solidFill>
                <a:srgbClr val="FCE20C"/>
              </a:solidFill>
              <a:effectLst>
                <a:outerShdw blurRad="38100" dist="38100" dir="2700000" algn="tl">
                  <a:srgbClr val="000000">
                    <a:alpha val="43137"/>
                  </a:srgbClr>
                </a:outerShdw>
              </a:effectLst>
              <a:latin typeface="KaiTi" pitchFamily="49" charset="-122"/>
              <a:ea typeface="KaiTi" pitchFamily="49" charset="-122"/>
              <a:cs typeface="MS Gothic" charset="0"/>
            </a:endParaRPr>
          </a:p>
        </p:txBody>
      </p:sp>
      <p:sp>
        <p:nvSpPr>
          <p:cNvPr id="38" name="Left Arrow 37"/>
          <p:cNvSpPr>
            <a:spLocks noChangeArrowheads="1"/>
          </p:cNvSpPr>
          <p:nvPr/>
        </p:nvSpPr>
        <p:spPr bwMode="auto">
          <a:xfrm rot="-1315667">
            <a:off x="4991100" y="34417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39" name="Left Arrow 38"/>
          <p:cNvSpPr>
            <a:spLocks noChangeArrowheads="1"/>
          </p:cNvSpPr>
          <p:nvPr/>
        </p:nvSpPr>
        <p:spPr bwMode="auto">
          <a:xfrm rot="-1315667">
            <a:off x="5524500" y="2070100"/>
            <a:ext cx="533400" cy="304800"/>
          </a:xfrm>
          <a:prstGeom prst="leftArrow">
            <a:avLst>
              <a:gd name="adj1" fmla="val 50000"/>
              <a:gd name="adj2" fmla="val 49997"/>
            </a:avLst>
          </a:prstGeom>
          <a:solidFill>
            <a:srgbClr val="00B8FF"/>
          </a:solidFill>
          <a:ln w="9525">
            <a:solidFill>
              <a:schemeClr val="tx1"/>
            </a:solidFill>
            <a:round/>
            <a:headEnd/>
            <a:tailEnd/>
          </a:ln>
        </p:spPr>
        <p:txBody>
          <a:bodyPr/>
          <a:lstStyle/>
          <a:p>
            <a:pPr defTabSz="457200" eaLnBrk="0" hangingPunct="0">
              <a:lnSpc>
                <a:spcPct val="93000"/>
              </a:lnSpc>
              <a:buClr>
                <a:srgbClr val="000000"/>
              </a:buClr>
              <a:buSzPct val="100000"/>
              <a:buFont typeface="Times New Roman" charset="0"/>
              <a:buNone/>
            </a:pPr>
            <a:endParaRPr lang="en-US">
              <a:solidFill>
                <a:srgbClr val="474747"/>
              </a:solidFill>
              <a:latin typeface="Arial" charset="0"/>
              <a:cs typeface="MS Gothic" charset="0"/>
            </a:endParaRPr>
          </a:p>
        </p:txBody>
      </p:sp>
      <p:sp>
        <p:nvSpPr>
          <p:cNvPr id="40" name="TextBox 39"/>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smtClean="0">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705233528"/>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 calcmode="lin" valueType="num">
                                      <p:cBhvr>
                                        <p:cTn id="14" dur="500" fill="hold"/>
                                        <p:tgtEl>
                                          <p:spTgt spid="25"/>
                                        </p:tgtEl>
                                        <p:attrNameLst>
                                          <p:attrName>style.rotation</p:attrName>
                                        </p:attrNameLst>
                                      </p:cBhvr>
                                      <p:tavLst>
                                        <p:tav tm="0">
                                          <p:val>
                                            <p:fltVal val="360"/>
                                          </p:val>
                                        </p:tav>
                                        <p:tav tm="100000">
                                          <p:val>
                                            <p:fltVal val="0"/>
                                          </p:val>
                                        </p:tav>
                                      </p:tavLst>
                                    </p:anim>
                                    <p:animEffect transition="in" filter="fade">
                                      <p:cBhvr>
                                        <p:cTn id="15" dur="500"/>
                                        <p:tgtEl>
                                          <p:spTgt spid="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 calcmode="lin" valueType="num">
                                      <p:cBhvr>
                                        <p:cTn id="22" dur="500" fill="hold"/>
                                        <p:tgtEl>
                                          <p:spTgt spid="27"/>
                                        </p:tgtEl>
                                        <p:attrNameLst>
                                          <p:attrName>style.rotation</p:attrName>
                                        </p:attrNameLst>
                                      </p:cBhvr>
                                      <p:tavLst>
                                        <p:tav tm="0">
                                          <p:val>
                                            <p:fltVal val="360"/>
                                          </p:val>
                                        </p:tav>
                                        <p:tav tm="100000">
                                          <p:val>
                                            <p:fltVal val="0"/>
                                          </p:val>
                                        </p:tav>
                                      </p:tavLst>
                                    </p:anim>
                                    <p:animEffect transition="in" filter="fade">
                                      <p:cBhvr>
                                        <p:cTn id="23" dur="500"/>
                                        <p:tgtEl>
                                          <p:spTgt spid="2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500" fill="hold"/>
                                        <p:tgtEl>
                                          <p:spTgt spid="33"/>
                                        </p:tgtEl>
                                        <p:attrNameLst>
                                          <p:attrName>ppt_w</p:attrName>
                                        </p:attrNameLst>
                                      </p:cBhvr>
                                      <p:tavLst>
                                        <p:tav tm="0">
                                          <p:val>
                                            <p:fltVal val="0"/>
                                          </p:val>
                                        </p:tav>
                                        <p:tav tm="100000">
                                          <p:val>
                                            <p:strVal val="#ppt_w"/>
                                          </p:val>
                                        </p:tav>
                                      </p:tavLst>
                                    </p:anim>
                                    <p:anim calcmode="lin" valueType="num">
                                      <p:cBhvr>
                                        <p:cTn id="29" dur="500" fill="hold"/>
                                        <p:tgtEl>
                                          <p:spTgt spid="33"/>
                                        </p:tgtEl>
                                        <p:attrNameLst>
                                          <p:attrName>ppt_h</p:attrName>
                                        </p:attrNameLst>
                                      </p:cBhvr>
                                      <p:tavLst>
                                        <p:tav tm="0">
                                          <p:val>
                                            <p:fltVal val="0"/>
                                          </p:val>
                                        </p:tav>
                                        <p:tav tm="100000">
                                          <p:val>
                                            <p:strVal val="#ppt_h"/>
                                          </p:val>
                                        </p:tav>
                                      </p:tavLst>
                                    </p:anim>
                                    <p:anim calcmode="lin" valueType="num">
                                      <p:cBhvr>
                                        <p:cTn id="30" dur="500" fill="hold"/>
                                        <p:tgtEl>
                                          <p:spTgt spid="33"/>
                                        </p:tgtEl>
                                        <p:attrNameLst>
                                          <p:attrName>style.rotation</p:attrName>
                                        </p:attrNameLst>
                                      </p:cBhvr>
                                      <p:tavLst>
                                        <p:tav tm="0">
                                          <p:val>
                                            <p:fltVal val="360"/>
                                          </p:val>
                                        </p:tav>
                                        <p:tav tm="100000">
                                          <p:val>
                                            <p:fltVal val="0"/>
                                          </p:val>
                                        </p:tav>
                                      </p:tavLst>
                                    </p:anim>
                                    <p:animEffect transition="in" filter="fade">
                                      <p:cBhvr>
                                        <p:cTn id="31" dur="500"/>
                                        <p:tgtEl>
                                          <p:spTgt spid="33"/>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9" presetClass="entr" presetSubtype="0" decel="10000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 calcmode="lin" valueType="num">
                                      <p:cBhvr>
                                        <p:cTn id="38" dur="500" fill="hold"/>
                                        <p:tgtEl>
                                          <p:spTgt spid="26"/>
                                        </p:tgtEl>
                                        <p:attrNameLst>
                                          <p:attrName>style.rotation</p:attrName>
                                        </p:attrNameLst>
                                      </p:cBhvr>
                                      <p:tavLst>
                                        <p:tav tm="0">
                                          <p:val>
                                            <p:fltVal val="360"/>
                                          </p:val>
                                        </p:tav>
                                        <p:tav tm="100000">
                                          <p:val>
                                            <p:fltVal val="0"/>
                                          </p:val>
                                        </p:tav>
                                      </p:tavLst>
                                    </p:anim>
                                    <p:animEffect transition="in" filter="fade">
                                      <p:cBhvr>
                                        <p:cTn id="39" dur="500"/>
                                        <p:tgtEl>
                                          <p:spTgt spid="2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9" presetClass="entr" presetSubtype="0" decel="10000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 calcmode="lin" valueType="num">
                                      <p:cBhvr>
                                        <p:cTn id="46" dur="500" fill="hold"/>
                                        <p:tgtEl>
                                          <p:spTgt spid="30"/>
                                        </p:tgtEl>
                                        <p:attrNameLst>
                                          <p:attrName>style.rotation</p:attrName>
                                        </p:attrNameLst>
                                      </p:cBhvr>
                                      <p:tavLst>
                                        <p:tav tm="0">
                                          <p:val>
                                            <p:fltVal val="360"/>
                                          </p:val>
                                        </p:tav>
                                        <p:tav tm="100000">
                                          <p:val>
                                            <p:fltVal val="0"/>
                                          </p:val>
                                        </p:tav>
                                      </p:tavLst>
                                    </p:anim>
                                    <p:animEffect transition="in" filter="fad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 calcmode="lin" valueType="num">
                                      <p:cBhvr>
                                        <p:cTn id="54" dur="500" fill="hold"/>
                                        <p:tgtEl>
                                          <p:spTgt spid="32"/>
                                        </p:tgtEl>
                                        <p:attrNameLst>
                                          <p:attrName>style.rotation</p:attrName>
                                        </p:attrNameLst>
                                      </p:cBhvr>
                                      <p:tavLst>
                                        <p:tav tm="0">
                                          <p:val>
                                            <p:fltVal val="360"/>
                                          </p:val>
                                        </p:tav>
                                        <p:tav tm="100000">
                                          <p:val>
                                            <p:fltVal val="0"/>
                                          </p:val>
                                        </p:tav>
                                      </p:tavLst>
                                    </p:anim>
                                    <p:animEffect transition="in" filter="fade">
                                      <p:cBhvr>
                                        <p:cTn id="55" dur="500"/>
                                        <p:tgtEl>
                                          <p:spTgt spid="32"/>
                                        </p:tgtEl>
                                      </p:cBhvr>
                                    </p:animEffect>
                                  </p:childTnLst>
                                </p:cTn>
                              </p:par>
                            </p:childTnLst>
                          </p:cTn>
                        </p:par>
                        <p:par>
                          <p:cTn id="56" fill="hold" nodeType="afterGroup">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nodeType="afterGroup">
                            <p:stCondLst>
                              <p:cond delay="1000"/>
                            </p:stCondLst>
                            <p:childTnLst>
                              <p:par>
                                <p:cTn id="61" presetID="22" presetClass="entr" presetSubtype="2"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wipe(right)">
                                      <p:cBhvr>
                                        <p:cTn id="63" dur="500"/>
                                        <p:tgtEl>
                                          <p:spTgt spid="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9" presetClass="entr" presetSubtype="0" decel="10000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 calcmode="lin" valueType="num">
                                      <p:cBhvr>
                                        <p:cTn id="70" dur="500" fill="hold"/>
                                        <p:tgtEl>
                                          <p:spTgt spid="29"/>
                                        </p:tgtEl>
                                        <p:attrNameLst>
                                          <p:attrName>style.rotation</p:attrName>
                                        </p:attrNameLst>
                                      </p:cBhvr>
                                      <p:tavLst>
                                        <p:tav tm="0">
                                          <p:val>
                                            <p:fltVal val="360"/>
                                          </p:val>
                                        </p:tav>
                                        <p:tav tm="100000">
                                          <p:val>
                                            <p:fltVal val="0"/>
                                          </p:val>
                                        </p:tav>
                                      </p:tavLst>
                                    </p:anim>
                                    <p:animEffect transition="in" filter="fade">
                                      <p:cBhvr>
                                        <p:cTn id="71" dur="500"/>
                                        <p:tgtEl>
                                          <p:spTgt spid="2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49" presetClass="entr" presetSubtype="0" decel="10000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p:cTn id="76" dur="500" fill="hold"/>
                                        <p:tgtEl>
                                          <p:spTgt spid="34"/>
                                        </p:tgtEl>
                                        <p:attrNameLst>
                                          <p:attrName>ppt_w</p:attrName>
                                        </p:attrNameLst>
                                      </p:cBhvr>
                                      <p:tavLst>
                                        <p:tav tm="0">
                                          <p:val>
                                            <p:fltVal val="0"/>
                                          </p:val>
                                        </p:tav>
                                        <p:tav tm="100000">
                                          <p:val>
                                            <p:strVal val="#ppt_w"/>
                                          </p:val>
                                        </p:tav>
                                      </p:tavLst>
                                    </p:anim>
                                    <p:anim calcmode="lin" valueType="num">
                                      <p:cBhvr>
                                        <p:cTn id="77" dur="500" fill="hold"/>
                                        <p:tgtEl>
                                          <p:spTgt spid="34"/>
                                        </p:tgtEl>
                                        <p:attrNameLst>
                                          <p:attrName>ppt_h</p:attrName>
                                        </p:attrNameLst>
                                      </p:cBhvr>
                                      <p:tavLst>
                                        <p:tav tm="0">
                                          <p:val>
                                            <p:fltVal val="0"/>
                                          </p:val>
                                        </p:tav>
                                        <p:tav tm="100000">
                                          <p:val>
                                            <p:strVal val="#ppt_h"/>
                                          </p:val>
                                        </p:tav>
                                      </p:tavLst>
                                    </p:anim>
                                    <p:anim calcmode="lin" valueType="num">
                                      <p:cBhvr>
                                        <p:cTn id="78" dur="500" fill="hold"/>
                                        <p:tgtEl>
                                          <p:spTgt spid="34"/>
                                        </p:tgtEl>
                                        <p:attrNameLst>
                                          <p:attrName>style.rotation</p:attrName>
                                        </p:attrNameLst>
                                      </p:cBhvr>
                                      <p:tavLst>
                                        <p:tav tm="0">
                                          <p:val>
                                            <p:fltVal val="360"/>
                                          </p:val>
                                        </p:tav>
                                        <p:tav tm="100000">
                                          <p:val>
                                            <p:fltVal val="0"/>
                                          </p:val>
                                        </p:tav>
                                      </p:tavLst>
                                    </p:anim>
                                    <p:animEffect transition="in" filter="fade">
                                      <p:cBhvr>
                                        <p:cTn id="79" dur="500"/>
                                        <p:tgtEl>
                                          <p:spTgt spid="34"/>
                                        </p:tgtEl>
                                      </p:cBhvr>
                                    </p:animEffect>
                                  </p:childTnLst>
                                </p:cTn>
                              </p:par>
                            </p:childTnLst>
                          </p:cTn>
                        </p:par>
                        <p:par>
                          <p:cTn id="80" fill="hold" nodeType="afterGroup">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wipe(right)">
                                      <p:cBhvr>
                                        <p:cTn id="83" dur="500"/>
                                        <p:tgtEl>
                                          <p:spTgt spid="39"/>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grpId="0" nodeType="clickEffect">
                                  <p:stCondLst>
                                    <p:cond delay="0"/>
                                  </p:stCondLst>
                                  <p:childTnLst>
                                    <p:set>
                                      <p:cBhvr>
                                        <p:cTn id="87" dur="1" fill="hold">
                                          <p:stCondLst>
                                            <p:cond delay="0"/>
                                          </p:stCondLst>
                                        </p:cTn>
                                        <p:tgtEl>
                                          <p:spTgt spid="41"/>
                                        </p:tgtEl>
                                        <p:attrNameLst>
                                          <p:attrName>style.visibility</p:attrName>
                                        </p:attrNameLst>
                                      </p:cBhvr>
                                      <p:to>
                                        <p:strVal val="visible"/>
                                      </p:to>
                                    </p:set>
                                    <p:anim calcmode="lin" valueType="num">
                                      <p:cBhvr>
                                        <p:cTn id="88" dur="500" fill="hold"/>
                                        <p:tgtEl>
                                          <p:spTgt spid="41"/>
                                        </p:tgtEl>
                                        <p:attrNameLst>
                                          <p:attrName>ppt_w</p:attrName>
                                        </p:attrNameLst>
                                      </p:cBhvr>
                                      <p:tavLst>
                                        <p:tav tm="0">
                                          <p:val>
                                            <p:fltVal val="0"/>
                                          </p:val>
                                        </p:tav>
                                        <p:tav tm="100000">
                                          <p:val>
                                            <p:strVal val="#ppt_w"/>
                                          </p:val>
                                        </p:tav>
                                      </p:tavLst>
                                    </p:anim>
                                    <p:anim calcmode="lin" valueType="num">
                                      <p:cBhvr>
                                        <p:cTn id="89" dur="500" fill="hold"/>
                                        <p:tgtEl>
                                          <p:spTgt spid="41"/>
                                        </p:tgtEl>
                                        <p:attrNameLst>
                                          <p:attrName>ppt_h</p:attrName>
                                        </p:attrNameLst>
                                      </p:cBhvr>
                                      <p:tavLst>
                                        <p:tav tm="0">
                                          <p:val>
                                            <p:fltVal val="0"/>
                                          </p:val>
                                        </p:tav>
                                        <p:tav tm="100000">
                                          <p:val>
                                            <p:strVal val="#ppt_h"/>
                                          </p:val>
                                        </p:tav>
                                      </p:tavLst>
                                    </p:anim>
                                    <p:anim calcmode="lin" valueType="num">
                                      <p:cBhvr>
                                        <p:cTn id="90" dur="500" fill="hold"/>
                                        <p:tgtEl>
                                          <p:spTgt spid="41"/>
                                        </p:tgtEl>
                                        <p:attrNameLst>
                                          <p:attrName>style.rotation</p:attrName>
                                        </p:attrNameLst>
                                      </p:cBhvr>
                                      <p:tavLst>
                                        <p:tav tm="0">
                                          <p:val>
                                            <p:fltVal val="360"/>
                                          </p:val>
                                        </p:tav>
                                        <p:tav tm="100000">
                                          <p:val>
                                            <p:fltVal val="0"/>
                                          </p:val>
                                        </p:tav>
                                      </p:tavLst>
                                    </p:anim>
                                    <p:animEffect transition="in" filter="fade">
                                      <p:cBhvr>
                                        <p:cTn id="9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27" grpId="0" animBg="1"/>
      <p:bldP spid="26" grpId="0" animBg="1"/>
      <p:bldP spid="24" grpId="0"/>
      <p:bldP spid="29" grpId="0"/>
      <p:bldP spid="30" grpId="0"/>
      <p:bldP spid="32" grpId="0"/>
      <p:bldP spid="33" grpId="0"/>
      <p:bldP spid="34" grpId="0"/>
      <p:bldP spid="38"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ext Box 1027"/>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49</a:t>
            </a:r>
          </a:p>
        </p:txBody>
      </p:sp>
      <p:pic>
        <p:nvPicPr>
          <p:cNvPr id="196610" name="Picture 1035" descr="j0316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085850"/>
            <a:ext cx="36576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6" name="Rectangle 1038"/>
          <p:cNvSpPr>
            <a:spLocks noGrp="1" noChangeArrowheads="1"/>
          </p:cNvSpPr>
          <p:nvPr>
            <p:ph type="title"/>
          </p:nvPr>
        </p:nvSpPr>
        <p:spPr>
          <a:xfrm>
            <a:off x="1738313" y="228600"/>
            <a:ext cx="5805487" cy="707886"/>
          </a:xfrm>
          <a:solidFill>
            <a:schemeClr val="bg2"/>
          </a:solidFill>
        </p:spPr>
        <p:txBody>
          <a:bodyPr anchor="t" anchorCtr="0">
            <a:spAutoFit/>
          </a:bodyPr>
          <a:lstStyle/>
          <a:p>
            <a:pPr eaLnBrk="1" hangingPunct="1">
              <a:defRPr/>
            </a:pPr>
            <a:r>
              <a:rPr lang="zh-TW" altLang="en-US" sz="4000" b="1"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相同的问题</a:t>
            </a:r>
            <a:endParaRPr lang="en-US" sz="4000" b="1" dirty="0">
              <a:solidFill>
                <a:schemeClr val="tx1"/>
              </a:solidFill>
              <a:effectLst>
                <a:outerShdw blurRad="38100" dist="38100" dir="2700000" algn="tl">
                  <a:srgbClr val="000000"/>
                </a:outerShdw>
              </a:effectLst>
              <a:latin typeface="Arial"/>
              <a:ea typeface="SimSun" charset="0"/>
              <a:cs typeface="Arial"/>
            </a:endParaRPr>
          </a:p>
        </p:txBody>
      </p:sp>
      <p:sp>
        <p:nvSpPr>
          <p:cNvPr id="6" name="Rectangle 1028"/>
          <p:cNvSpPr txBox="1">
            <a:spLocks noChangeArrowheads="1"/>
          </p:cNvSpPr>
          <p:nvPr/>
        </p:nvSpPr>
        <p:spPr bwMode="auto">
          <a:xfrm>
            <a:off x="381000" y="3886200"/>
            <a:ext cx="8458200" cy="2362200"/>
          </a:xfrm>
          <a:prstGeom prst="rect">
            <a:avLst/>
          </a:prstGeom>
          <a:noFill/>
          <a:ln w="9525">
            <a:noFill/>
            <a:miter lim="800000"/>
            <a:headEnd/>
            <a:tailEnd/>
          </a:ln>
          <a:effectLst/>
        </p:spPr>
        <p:txBody>
          <a:bodyPr anchor="ctr"/>
          <a:lstStyle>
            <a:lvl1pPr marL="342900" indent="-342900"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lnSpc>
                <a:spcPct val="90000"/>
              </a:lnSpc>
              <a:buFont typeface="Wingdings" charset="0"/>
              <a:buNone/>
              <a:defRPr/>
            </a:pPr>
            <a:endParaRPr lang="en-US" altLang="zh-TW" sz="4400" u="sng" dirty="0" smtClean="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endParaRPr lang="en-US" altLang="zh-TW" sz="4400" u="sng" dirty="0" smtClean="0">
              <a:solidFill>
                <a:srgbClr val="FFFFFF"/>
              </a:solidFill>
              <a:latin typeface="KaiTi" pitchFamily="49" charset="-122"/>
              <a:ea typeface="KaiTi" pitchFamily="49" charset="-122"/>
              <a:cs typeface="蘋果儷細宋" charset="0"/>
            </a:endParaRPr>
          </a:p>
          <a:p>
            <a:pPr algn="just" eaLnBrk="1" hangingPunct="1">
              <a:lnSpc>
                <a:spcPct val="90000"/>
              </a:lnSpc>
              <a:buFont typeface="Wingdings" charset="0"/>
              <a:buNone/>
              <a:defRPr/>
            </a:pPr>
            <a:r>
              <a:rPr lang="zh-TW" altLang="en-US" sz="4400" u="sng" smtClean="0">
                <a:solidFill>
                  <a:srgbClr val="FFFFFF"/>
                </a:solidFill>
                <a:latin typeface="KaiTi" pitchFamily="49" charset="-122"/>
                <a:ea typeface="KaiTi" pitchFamily="49" charset="-122"/>
                <a:cs typeface="蘋果儷細宋" charset="0"/>
              </a:rPr>
              <a:t>内里</a:t>
            </a:r>
            <a:r>
              <a:rPr lang="zh-CN" altLang="en-US" sz="4400" u="sng" smtClean="0">
                <a:solidFill>
                  <a:srgbClr val="FFFFFF"/>
                </a:solidFill>
                <a:latin typeface="KaiTi" pitchFamily="49" charset="-122"/>
                <a:ea typeface="KaiTi" pitchFamily="49" charset="-122"/>
                <a:cs typeface="宋体" charset="0"/>
              </a:rPr>
              <a:t>解</a:t>
            </a:r>
            <a:r>
              <a:rPr lang="zh-TW" altLang="en-US" sz="4400" u="sng" smtClean="0">
                <a:solidFill>
                  <a:srgbClr val="FFFFFF"/>
                </a:solidFill>
                <a:latin typeface="KaiTi" pitchFamily="49" charset="-122"/>
                <a:ea typeface="KaiTi" pitchFamily="49" charset="-122"/>
                <a:cs typeface="宋体" charset="0"/>
              </a:rPr>
              <a:t>释马太</a:t>
            </a:r>
            <a:r>
              <a:rPr lang="en-US" altLang="zh-CN" sz="4400" u="sng" smtClean="0">
                <a:solidFill>
                  <a:srgbClr val="FFFFFF"/>
                </a:solidFill>
                <a:latin typeface="KaiTi" pitchFamily="49" charset="-122"/>
                <a:ea typeface="KaiTi" pitchFamily="49" charset="-122"/>
                <a:cs typeface="蘋果儷細宋" charset="0"/>
              </a:rPr>
              <a:t>,</a:t>
            </a:r>
            <a:r>
              <a:rPr lang="zh-TW" altLang="en-US" sz="4400" u="sng" smtClean="0">
                <a:solidFill>
                  <a:srgbClr val="FFFFFF"/>
                </a:solidFill>
                <a:latin typeface="KaiTi" pitchFamily="49" charset="-122"/>
                <a:ea typeface="KaiTi" pitchFamily="49" charset="-122"/>
                <a:cs typeface="蘋果儷細宋" charset="0"/>
              </a:rPr>
              <a:t>马</a:t>
            </a:r>
            <a:r>
              <a:rPr lang="zh-CN" altLang="en-US" sz="4400" u="sng" smtClean="0">
                <a:solidFill>
                  <a:srgbClr val="FFFFFF"/>
                </a:solidFill>
                <a:latin typeface="KaiTi" pitchFamily="49" charset="-122"/>
                <a:ea typeface="KaiTi" pitchFamily="49" charset="-122"/>
                <a:cs typeface="蘋果儷細宋" charset="0"/>
              </a:rPr>
              <a:t>可</a:t>
            </a:r>
            <a:r>
              <a:rPr lang="zh-CN" altLang="en-US" sz="4400" u="sng" dirty="0" smtClean="0">
                <a:solidFill>
                  <a:srgbClr val="FFFFFF"/>
                </a:solidFill>
                <a:latin typeface="KaiTi" pitchFamily="49" charset="-122"/>
                <a:ea typeface="KaiTi" pitchFamily="49" charset="-122"/>
                <a:cs typeface="蘋果儷細宋" charset="0"/>
              </a:rPr>
              <a:t>和路加福音</a:t>
            </a:r>
            <a:r>
              <a:rPr lang="en-US" altLang="zh-CN" sz="4400" dirty="0" smtClean="0">
                <a:solidFill>
                  <a:srgbClr val="FFFFFF"/>
                </a:solidFill>
                <a:latin typeface="KaiTi" pitchFamily="49" charset="-122"/>
                <a:ea typeface="KaiTi" pitchFamily="49" charset="-122"/>
              </a:rPr>
              <a:t>:</a:t>
            </a:r>
          </a:p>
          <a:p>
            <a:pPr algn="just" eaLnBrk="1" hangingPunct="1">
              <a:lnSpc>
                <a:spcPct val="90000"/>
              </a:lnSpc>
              <a:buFont typeface="Wingdings" charset="0"/>
              <a:buNone/>
              <a:defRPr/>
            </a:pPr>
            <a:r>
              <a:rPr lang="zh-CN" altLang="en-US" sz="4400" smtClean="0">
                <a:solidFill>
                  <a:srgbClr val="FFFFFF"/>
                </a:solidFill>
                <a:latin typeface="KaiTi" pitchFamily="49" charset="-122"/>
                <a:ea typeface="KaiTi" pitchFamily="49" charset="-122"/>
                <a:cs typeface="宋体" charset="0"/>
              </a:rPr>
              <a:t>我</a:t>
            </a:r>
            <a:r>
              <a:rPr lang="zh-TW" altLang="en-US" sz="4400" smtClean="0">
                <a:solidFill>
                  <a:srgbClr val="FFFFFF"/>
                </a:solidFill>
                <a:latin typeface="KaiTi" pitchFamily="49" charset="-122"/>
                <a:ea typeface="KaiTi" pitchFamily="49" charset="-122"/>
                <a:cs typeface="宋体" charset="0"/>
              </a:rPr>
              <a:t>们</a:t>
            </a:r>
            <a:r>
              <a:rPr lang="zh-CN" altLang="en-US" sz="4400" smtClean="0">
                <a:solidFill>
                  <a:srgbClr val="FFFFFF"/>
                </a:solidFill>
                <a:latin typeface="KaiTi" pitchFamily="49" charset="-122"/>
                <a:ea typeface="KaiTi" pitchFamily="49" charset="-122"/>
                <a:cs typeface="宋体" charset="0"/>
              </a:rPr>
              <a:t>如何解</a:t>
            </a:r>
            <a:r>
              <a:rPr lang="zh-TW" altLang="en-US" sz="4400" smtClean="0">
                <a:solidFill>
                  <a:srgbClr val="FFFFFF"/>
                </a:solidFill>
                <a:latin typeface="KaiTi" pitchFamily="49" charset="-122"/>
                <a:ea typeface="KaiTi" pitchFamily="49" charset="-122"/>
                <a:cs typeface="宋体" charset="0"/>
              </a:rPr>
              <a:t>释</a:t>
            </a:r>
            <a:r>
              <a:rPr lang="zh-CN" altLang="en-US" sz="4400" smtClean="0">
                <a:solidFill>
                  <a:srgbClr val="FFFFFF"/>
                </a:solidFill>
                <a:latin typeface="KaiTi" pitchFamily="49" charset="-122"/>
                <a:ea typeface="KaiTi" pitchFamily="49" charset="-122"/>
                <a:cs typeface="宋体" charset="0"/>
              </a:rPr>
              <a:t>他</a:t>
            </a:r>
            <a:r>
              <a:rPr lang="zh-TW" altLang="en-US" sz="4400" smtClean="0">
                <a:solidFill>
                  <a:srgbClr val="FFFFFF"/>
                </a:solidFill>
                <a:latin typeface="KaiTi" pitchFamily="49" charset="-122"/>
                <a:ea typeface="KaiTi" pitchFamily="49" charset="-122"/>
                <a:cs typeface="宋体" charset="0"/>
              </a:rPr>
              <a:t>们</a:t>
            </a:r>
            <a:r>
              <a:rPr lang="zh-CN" altLang="en-US" sz="4400" smtClean="0">
                <a:solidFill>
                  <a:srgbClr val="FFFFFF"/>
                </a:solidFill>
                <a:latin typeface="KaiTi" pitchFamily="49" charset="-122"/>
                <a:ea typeface="KaiTi" pitchFamily="49" charset="-122"/>
                <a:cs typeface="宋体" charset="0"/>
              </a:rPr>
              <a:t>的</a:t>
            </a:r>
            <a:r>
              <a:rPr lang="zh-CN" altLang="en-US" sz="4400" dirty="0" smtClean="0">
                <a:solidFill>
                  <a:srgbClr val="FFFFFF"/>
                </a:solidFill>
                <a:latin typeface="KaiTi" pitchFamily="49" charset="-122"/>
                <a:ea typeface="KaiTi" pitchFamily="49" charset="-122"/>
                <a:cs typeface="楷体" charset="0"/>
              </a:rPr>
              <a:t>相似</a:t>
            </a:r>
            <a:r>
              <a:rPr lang="en-US" altLang="zh-CN" sz="4400" dirty="0" smtClean="0">
                <a:solidFill>
                  <a:srgbClr val="FFFFFF"/>
                </a:solidFill>
                <a:latin typeface="KaiTi" pitchFamily="49" charset="-122"/>
                <a:ea typeface="KaiTi" pitchFamily="49" charset="-122"/>
                <a:cs typeface="楷体" charset="0"/>
              </a:rPr>
              <a:t>?</a:t>
            </a:r>
          </a:p>
          <a:p>
            <a:pPr algn="just" eaLnBrk="1" hangingPunct="1">
              <a:lnSpc>
                <a:spcPct val="90000"/>
              </a:lnSpc>
              <a:buFont typeface="Wingdings" charset="0"/>
              <a:buNone/>
              <a:defRPr/>
            </a:pPr>
            <a:r>
              <a:rPr lang="zh-CN" altLang="en-US" sz="4400" smtClean="0">
                <a:solidFill>
                  <a:srgbClr val="FFFFFF"/>
                </a:solidFill>
                <a:latin typeface="KaiTi" pitchFamily="49" charset="-122"/>
                <a:ea typeface="KaiTi" pitchFamily="49" charset="-122"/>
                <a:cs typeface="楷体" charset="0"/>
              </a:rPr>
              <a:t>我</a:t>
            </a:r>
            <a:r>
              <a:rPr lang="zh-TW" altLang="en-US" sz="4400" smtClean="0">
                <a:solidFill>
                  <a:srgbClr val="FFFFFF"/>
                </a:solidFill>
                <a:latin typeface="KaiTi" pitchFamily="49" charset="-122"/>
                <a:ea typeface="KaiTi" pitchFamily="49" charset="-122"/>
                <a:cs typeface="楷体" charset="0"/>
              </a:rPr>
              <a:t>们</a:t>
            </a:r>
            <a:r>
              <a:rPr lang="zh-CN" altLang="en-US" sz="4400" smtClean="0">
                <a:solidFill>
                  <a:srgbClr val="FFFFFF"/>
                </a:solidFill>
                <a:latin typeface="KaiTi" pitchFamily="49" charset="-122"/>
                <a:ea typeface="KaiTi" pitchFamily="49" charset="-122"/>
                <a:cs typeface="楷体" charset="0"/>
              </a:rPr>
              <a:t>如何解</a:t>
            </a:r>
            <a:r>
              <a:rPr lang="zh-TW" altLang="en-US" sz="4400" smtClean="0">
                <a:solidFill>
                  <a:srgbClr val="FFFFFF"/>
                </a:solidFill>
                <a:latin typeface="KaiTi" pitchFamily="49" charset="-122"/>
                <a:ea typeface="KaiTi" pitchFamily="49" charset="-122"/>
                <a:cs typeface="楷体" charset="0"/>
              </a:rPr>
              <a:t>释</a:t>
            </a:r>
            <a:r>
              <a:rPr lang="zh-CN" altLang="en-US" sz="4400" smtClean="0">
                <a:solidFill>
                  <a:srgbClr val="FFFFFF"/>
                </a:solidFill>
                <a:latin typeface="KaiTi" pitchFamily="49" charset="-122"/>
                <a:ea typeface="KaiTi" pitchFamily="49" charset="-122"/>
                <a:cs typeface="楷体" charset="0"/>
              </a:rPr>
              <a:t>他</a:t>
            </a:r>
            <a:r>
              <a:rPr lang="zh-TW" altLang="en-US" sz="4400" smtClean="0">
                <a:solidFill>
                  <a:srgbClr val="FFFFFF"/>
                </a:solidFill>
                <a:latin typeface="KaiTi" pitchFamily="49" charset="-122"/>
                <a:ea typeface="KaiTi" pitchFamily="49" charset="-122"/>
                <a:cs typeface="楷体" charset="0"/>
              </a:rPr>
              <a:t>们</a:t>
            </a:r>
            <a:r>
              <a:rPr lang="zh-CN" altLang="en-US" sz="4400" smtClean="0">
                <a:solidFill>
                  <a:srgbClr val="FFFFFF"/>
                </a:solidFill>
                <a:latin typeface="KaiTi" pitchFamily="49" charset="-122"/>
                <a:ea typeface="KaiTi" pitchFamily="49" charset="-122"/>
                <a:cs typeface="楷体" charset="0"/>
              </a:rPr>
              <a:t>的</a:t>
            </a:r>
            <a:r>
              <a:rPr lang="zh-CN" altLang="en-US" sz="4400" dirty="0" smtClean="0">
                <a:solidFill>
                  <a:srgbClr val="FFFFFF"/>
                </a:solidFill>
                <a:latin typeface="KaiTi" pitchFamily="49" charset="-122"/>
                <a:ea typeface="KaiTi" pitchFamily="49" charset="-122"/>
                <a:cs typeface="楷体" charset="0"/>
              </a:rPr>
              <a:t>不同</a:t>
            </a:r>
            <a:r>
              <a:rPr lang="en-US" altLang="zh-CN" sz="4400" dirty="0" smtClean="0">
                <a:solidFill>
                  <a:srgbClr val="FFFFFF"/>
                </a:solidFill>
                <a:latin typeface="KaiTi" pitchFamily="49" charset="-122"/>
                <a:ea typeface="KaiTi" pitchFamily="49" charset="-122"/>
                <a:cs typeface="楷体" charset="0"/>
              </a:rPr>
              <a:t>?</a:t>
            </a:r>
          </a:p>
          <a:p>
            <a:pPr algn="just" eaLnBrk="1" hangingPunct="1">
              <a:spcBef>
                <a:spcPct val="20000"/>
              </a:spcBef>
              <a:buClr>
                <a:srgbClr val="FFFFCC"/>
              </a:buClr>
              <a:buSzPct val="75000"/>
              <a:buFont typeface="Wingdings" charset="0"/>
              <a:buNone/>
              <a:defRPr/>
            </a:pPr>
            <a:endParaRPr lang="en-US" sz="3200" b="1" dirty="0" smtClean="0">
              <a:solidFill>
                <a:srgbClr val="FFFFFF"/>
              </a:solidFill>
              <a:effectLst>
                <a:outerShdw blurRad="38100" dist="38100" dir="2700000" algn="tl">
                  <a:srgbClr val="010199"/>
                </a:outerShdw>
              </a:effectLst>
              <a:latin typeface="Arial"/>
              <a:cs typeface="Arial"/>
            </a:endParaRPr>
          </a:p>
        </p:txBody>
      </p:sp>
    </p:spTree>
    <p:extLst>
      <p:ext uri="{BB962C8B-B14F-4D97-AF65-F5344CB8AC3E}">
        <p14:creationId xmlns:p14="http://schemas.microsoft.com/office/powerpoint/2010/main" val="28207622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500" decel="50000" fill="hold">
                                          <p:stCondLst>
                                            <p:cond delay="0"/>
                                          </p:stCondLst>
                                        </p:cTn>
                                        <p:tgtEl>
                                          <p:spTgt spid="6">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6">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p:cTn id="19" dur="500" decel="50000" fill="hold">
                                          <p:stCondLst>
                                            <p:cond delay="0"/>
                                          </p:stCondLst>
                                        </p:cTn>
                                        <p:tgtEl>
                                          <p:spTgt spid="6">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6">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p:cTn id="31" dur="500" decel="50000" fill="hold">
                                          <p:stCondLst>
                                            <p:cond delay="0"/>
                                          </p:stCondLst>
                                        </p:cTn>
                                        <p:tgtEl>
                                          <p:spTgt spid="6">
                                            <p:txEl>
                                              <p:pRg st="4" end="4"/>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xEl>
                                              <p:pRg st="4" end="4"/>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xEl>
                                              <p:pRg st="4" end="4"/>
                                            </p:txEl>
                                          </p:spTgt>
                                        </p:tgtEl>
                                        <p:attrNameLst>
                                          <p:attrName>ppt_w</p:attrName>
                                        </p:attrNameLst>
                                      </p:cBhvr>
                                      <p:tavLst>
                                        <p:tav tm="0">
                                          <p:val>
                                            <p:strVal val="#ppt_w*.05"/>
                                          </p:val>
                                        </p:tav>
                                        <p:tav tm="100000">
                                          <p:val>
                                            <p:strVal val="#ppt_w"/>
                                          </p:val>
                                        </p:tav>
                                      </p:tavLst>
                                    </p:anim>
                                    <p:anim calcmode="lin" valueType="num">
                                      <p:cBhvr>
                                        <p:cTn id="34" dur="1000" fill="hold"/>
                                        <p:tgtEl>
                                          <p:spTgt spid="6">
                                            <p:txEl>
                                              <p:pRg st="4" end="4"/>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xEl>
                                              <p:pRg st="4" end="4"/>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xEl>
                                              <p:pRg st="4" end="4"/>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xEl>
                                              <p:pRg st="4" end="4"/>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ext Box 3"/>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mtClean="0">
                <a:solidFill>
                  <a:srgbClr val="000000"/>
                </a:solidFill>
                <a:cs typeface="Arial" charset="0"/>
              </a:rPr>
              <a:t>51</a:t>
            </a:r>
          </a:p>
        </p:txBody>
      </p:sp>
      <p:sp>
        <p:nvSpPr>
          <p:cNvPr id="198658" name="Text Box 5"/>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smtClean="0">
                <a:solidFill>
                  <a:srgbClr val="FFFFFF"/>
                </a:solidFill>
                <a:cs typeface="Arial" charset="0"/>
              </a:rPr>
              <a:t>51</a:t>
            </a:r>
          </a:p>
        </p:txBody>
      </p:sp>
      <p:sp>
        <p:nvSpPr>
          <p:cNvPr id="73735" name="Text Box 7"/>
          <p:cNvSpPr txBox="1">
            <a:spLocks noChangeArrowheads="1"/>
          </p:cNvSpPr>
          <p:nvPr/>
        </p:nvSpPr>
        <p:spPr bwMode="auto">
          <a:xfrm>
            <a:off x="2987675" y="5229225"/>
            <a:ext cx="520700" cy="1077913"/>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3200" smtClean="0">
              <a:solidFill>
                <a:srgbClr val="FFFFFF"/>
              </a:solidFill>
              <a:cs typeface="Arial" charset="0"/>
            </a:endParaRPr>
          </a:p>
          <a:p>
            <a:r>
              <a:rPr lang="en-US" sz="3200" smtClean="0">
                <a:solidFill>
                  <a:srgbClr val="FFFFFF"/>
                </a:solidFill>
                <a:cs typeface="Arial" charset="0"/>
              </a:rPr>
              <a:t>Q</a:t>
            </a:r>
          </a:p>
        </p:txBody>
      </p:sp>
      <p:sp>
        <p:nvSpPr>
          <p:cNvPr id="73738" name="Text Box 10"/>
          <p:cNvSpPr txBox="1">
            <a:spLocks noChangeArrowheads="1"/>
          </p:cNvSpPr>
          <p:nvPr/>
        </p:nvSpPr>
        <p:spPr bwMode="auto">
          <a:xfrm>
            <a:off x="3038475" y="3784600"/>
            <a:ext cx="381000" cy="914400"/>
          </a:xfrm>
          <a:prstGeom prst="rect">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smtClean="0">
              <a:solidFill>
                <a:srgbClr val="FFFFFF"/>
              </a:solidFill>
              <a:cs typeface="Arial" charset="0"/>
            </a:endParaRPr>
          </a:p>
          <a:p>
            <a:pPr>
              <a:spcBef>
                <a:spcPct val="50000"/>
              </a:spcBef>
            </a:pPr>
            <a:r>
              <a:rPr lang="en-US" sz="2000" smtClean="0">
                <a:solidFill>
                  <a:srgbClr val="FFFFFF"/>
                </a:solidFill>
                <a:cs typeface="Arial" charset="0"/>
              </a:rPr>
              <a:t> </a:t>
            </a:r>
            <a:endParaRPr lang="en-US" smtClean="0">
              <a:solidFill>
                <a:srgbClr val="FFFFFF"/>
              </a:solidFill>
              <a:cs typeface="Arial" charset="0"/>
            </a:endParaRPr>
          </a:p>
          <a:p>
            <a:pPr>
              <a:spcBef>
                <a:spcPct val="50000"/>
              </a:spcBef>
            </a:pPr>
            <a:endParaRPr lang="en-US" sz="1000" smtClean="0">
              <a:solidFill>
                <a:srgbClr val="FFFFFF"/>
              </a:solidFill>
              <a:cs typeface="Arial" charset="0"/>
            </a:endParaRPr>
          </a:p>
        </p:txBody>
      </p:sp>
      <p:sp>
        <p:nvSpPr>
          <p:cNvPr id="73740" name="Text Box 12"/>
          <p:cNvSpPr txBox="1">
            <a:spLocks noChangeArrowheads="1"/>
          </p:cNvSpPr>
          <p:nvPr/>
        </p:nvSpPr>
        <p:spPr bwMode="auto">
          <a:xfrm>
            <a:off x="4202113" y="3784600"/>
            <a:ext cx="762000" cy="914400"/>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smtClean="0">
              <a:solidFill>
                <a:srgbClr val="FFFFFF"/>
              </a:solidFill>
              <a:cs typeface="Arial" charset="0"/>
            </a:endParaRPr>
          </a:p>
          <a:p>
            <a:pPr>
              <a:spcBef>
                <a:spcPct val="50000"/>
              </a:spcBef>
            </a:pPr>
            <a:r>
              <a:rPr lang="en-US" sz="2000" smtClean="0">
                <a:solidFill>
                  <a:srgbClr val="FFFFFF"/>
                </a:solidFill>
                <a:cs typeface="Arial" charset="0"/>
              </a:rPr>
              <a:t> </a:t>
            </a:r>
            <a:endParaRPr lang="en-US" smtClean="0">
              <a:solidFill>
                <a:srgbClr val="FFFFFF"/>
              </a:solidFill>
              <a:cs typeface="Arial" charset="0"/>
            </a:endParaRPr>
          </a:p>
          <a:p>
            <a:pPr>
              <a:spcBef>
                <a:spcPct val="50000"/>
              </a:spcBef>
            </a:pPr>
            <a:endParaRPr lang="en-US" sz="1000" smtClean="0">
              <a:solidFill>
                <a:srgbClr val="FFFFFF"/>
              </a:solidFill>
              <a:cs typeface="Arial" charset="0"/>
            </a:endParaRPr>
          </a:p>
        </p:txBody>
      </p:sp>
      <p:sp>
        <p:nvSpPr>
          <p:cNvPr id="73741" name="Text Box 13"/>
          <p:cNvSpPr txBox="1">
            <a:spLocks noChangeArrowheads="1"/>
          </p:cNvSpPr>
          <p:nvPr/>
        </p:nvSpPr>
        <p:spPr bwMode="auto">
          <a:xfrm>
            <a:off x="1362075" y="3784600"/>
            <a:ext cx="533400" cy="914400"/>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smtClean="0">
              <a:solidFill>
                <a:srgbClr val="FFFFFF"/>
              </a:solidFill>
              <a:cs typeface="Arial" charset="0"/>
            </a:endParaRPr>
          </a:p>
          <a:p>
            <a:pPr>
              <a:spcBef>
                <a:spcPct val="50000"/>
              </a:spcBef>
            </a:pPr>
            <a:r>
              <a:rPr lang="en-US" sz="2000" smtClean="0">
                <a:solidFill>
                  <a:srgbClr val="FFFFFF"/>
                </a:solidFill>
                <a:cs typeface="Arial" charset="0"/>
              </a:rPr>
              <a:t> </a:t>
            </a:r>
            <a:endParaRPr lang="en-US" smtClean="0">
              <a:solidFill>
                <a:srgbClr val="FFFFFF"/>
              </a:solidFill>
              <a:cs typeface="Arial" charset="0"/>
            </a:endParaRPr>
          </a:p>
          <a:p>
            <a:pPr>
              <a:spcBef>
                <a:spcPct val="50000"/>
              </a:spcBef>
            </a:pPr>
            <a:endParaRPr lang="en-US" sz="1000" smtClean="0">
              <a:solidFill>
                <a:srgbClr val="FFFFFF"/>
              </a:solidFill>
              <a:cs typeface="Arial" charset="0"/>
            </a:endParaRPr>
          </a:p>
        </p:txBody>
      </p:sp>
      <p:sp>
        <p:nvSpPr>
          <p:cNvPr id="198663" name="Text Box 19"/>
          <p:cNvSpPr txBox="1">
            <a:spLocks noChangeArrowheads="1"/>
          </p:cNvSpPr>
          <p:nvPr/>
        </p:nvSpPr>
        <p:spPr bwMode="auto">
          <a:xfrm>
            <a:off x="6553200" y="4343400"/>
            <a:ext cx="2286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zh-CN" altLang="en-US" sz="3600" b="1" smtClean="0">
                <a:solidFill>
                  <a:srgbClr val="FFFFFF"/>
                </a:solidFill>
                <a:latin typeface="KaiTi" pitchFamily="49" charset="-122"/>
                <a:ea typeface="KaiTi" pitchFamily="49" charset="-122"/>
              </a:rPr>
              <a:t>从相关来源福音书的经文</a:t>
            </a:r>
            <a:r>
              <a:rPr lang="ja-JP" altLang="en-US" sz="3600" b="1" smtClean="0">
                <a:solidFill>
                  <a:srgbClr val="FFFFFF"/>
                </a:solidFill>
                <a:latin typeface="KaiTi" pitchFamily="49" charset="-122"/>
                <a:ea typeface="KaiTi" pitchFamily="49" charset="-122"/>
              </a:rPr>
              <a:t>数</a:t>
            </a:r>
            <a:r>
              <a:rPr lang="ja-JP" altLang="en-US" sz="3600" b="1" dirty="0" smtClean="0">
                <a:solidFill>
                  <a:srgbClr val="FFFFFF"/>
                </a:solidFill>
                <a:latin typeface="KaiTi" pitchFamily="49" charset="-122"/>
                <a:ea typeface="KaiTi" pitchFamily="49" charset="-122"/>
              </a:rPr>
              <a:t>目</a:t>
            </a:r>
            <a:endParaRPr lang="en-US" altLang="zh-CN" sz="3600" b="1" dirty="0">
              <a:solidFill>
                <a:srgbClr val="FFFFFF"/>
              </a:solidFill>
              <a:latin typeface="KaiTi" pitchFamily="49" charset="-122"/>
              <a:ea typeface="KaiTi" pitchFamily="49" charset="-122"/>
            </a:endParaRPr>
          </a:p>
        </p:txBody>
      </p:sp>
      <p:sp>
        <p:nvSpPr>
          <p:cNvPr id="73748" name="Text Box 20"/>
          <p:cNvSpPr txBox="1">
            <a:spLocks noChangeArrowheads="1"/>
          </p:cNvSpPr>
          <p:nvPr/>
        </p:nvSpPr>
        <p:spPr bwMode="auto">
          <a:xfrm>
            <a:off x="2936875" y="5199063"/>
            <a:ext cx="698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235</a:t>
            </a:r>
            <a:endParaRPr lang="en-US" smtClean="0">
              <a:solidFill>
                <a:srgbClr val="FFFFFF"/>
              </a:solidFill>
              <a:cs typeface="Arial" charset="0"/>
            </a:endParaRPr>
          </a:p>
        </p:txBody>
      </p:sp>
      <p:grpSp>
        <p:nvGrpSpPr>
          <p:cNvPr id="2" name="Group 52"/>
          <p:cNvGrpSpPr>
            <a:grpSpLocks/>
          </p:cNvGrpSpPr>
          <p:nvPr/>
        </p:nvGrpSpPr>
        <p:grpSpPr bwMode="auto">
          <a:xfrm>
            <a:off x="1257300" y="5257800"/>
            <a:ext cx="698500" cy="990600"/>
            <a:chOff x="510" y="3312"/>
            <a:chExt cx="440" cy="624"/>
          </a:xfrm>
        </p:grpSpPr>
        <p:sp>
          <p:nvSpPr>
            <p:cNvPr id="198694" name="Text Box 17"/>
            <p:cNvSpPr txBox="1">
              <a:spLocks noChangeArrowheads="1"/>
            </p:cNvSpPr>
            <p:nvPr/>
          </p:nvSpPr>
          <p:spPr bwMode="auto">
            <a:xfrm>
              <a:off x="576" y="3360"/>
              <a:ext cx="336" cy="576"/>
            </a:xfrm>
            <a:prstGeom prst="rect">
              <a:avLst/>
            </a:prstGeom>
            <a:gradFill rotWithShape="0">
              <a:gsLst>
                <a:gs pos="0">
                  <a:srgbClr val="C60DC0"/>
                </a:gs>
                <a:gs pos="100000">
                  <a:srgbClr val="5C0659"/>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smtClean="0">
                <a:solidFill>
                  <a:srgbClr val="FFFFFF"/>
                </a:solidFill>
                <a:cs typeface="Arial" charset="0"/>
              </a:endParaRPr>
            </a:p>
            <a:p>
              <a:pPr algn="ctr">
                <a:spcBef>
                  <a:spcPct val="50000"/>
                </a:spcBef>
              </a:pPr>
              <a:r>
                <a:rPr lang="en-US" sz="2000" smtClean="0">
                  <a:solidFill>
                    <a:srgbClr val="FFFFFF"/>
                  </a:solidFill>
                  <a:cs typeface="Arial" charset="0"/>
                </a:rPr>
                <a:t>M</a:t>
              </a:r>
              <a:endParaRPr lang="en-US" sz="700" smtClean="0">
                <a:solidFill>
                  <a:srgbClr val="FFFFFF"/>
                </a:solidFill>
                <a:cs typeface="Arial" charset="0"/>
              </a:endParaRPr>
            </a:p>
            <a:p>
              <a:pPr>
                <a:spcBef>
                  <a:spcPct val="50000"/>
                </a:spcBef>
              </a:pPr>
              <a:endParaRPr lang="en-US" sz="900" smtClean="0">
                <a:solidFill>
                  <a:srgbClr val="FFFFFF"/>
                </a:solidFill>
                <a:cs typeface="Arial" charset="0"/>
              </a:endParaRPr>
            </a:p>
          </p:txBody>
        </p:sp>
        <p:sp>
          <p:nvSpPr>
            <p:cNvPr id="198695" name="Text Box 23"/>
            <p:cNvSpPr txBox="1">
              <a:spLocks noChangeArrowheads="1"/>
            </p:cNvSpPr>
            <p:nvPr/>
          </p:nvSpPr>
          <p:spPr bwMode="auto">
            <a:xfrm>
              <a:off x="510" y="331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333</a:t>
              </a:r>
              <a:endParaRPr lang="en-US" smtClean="0">
                <a:solidFill>
                  <a:srgbClr val="FFFFFF"/>
                </a:solidFill>
                <a:cs typeface="Arial" charset="0"/>
              </a:endParaRPr>
            </a:p>
          </p:txBody>
        </p:sp>
      </p:grpSp>
      <p:grpSp>
        <p:nvGrpSpPr>
          <p:cNvPr id="3" name="Group 58"/>
          <p:cNvGrpSpPr>
            <a:grpSpLocks/>
          </p:cNvGrpSpPr>
          <p:nvPr/>
        </p:nvGrpSpPr>
        <p:grpSpPr bwMode="auto">
          <a:xfrm>
            <a:off x="2590800" y="838201"/>
            <a:ext cx="1143000" cy="1492252"/>
            <a:chOff x="1632" y="528"/>
            <a:chExt cx="720" cy="940"/>
          </a:xfrm>
        </p:grpSpPr>
        <p:sp>
          <p:nvSpPr>
            <p:cNvPr id="73734" name="Text Box 6"/>
            <p:cNvSpPr txBox="1">
              <a:spLocks noChangeArrowheads="1"/>
            </p:cNvSpPr>
            <p:nvPr/>
          </p:nvSpPr>
          <p:spPr bwMode="auto">
            <a:xfrm>
              <a:off x="1632" y="528"/>
              <a:ext cx="720" cy="940"/>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endParaRPr lang="zh-CN" altLang="en-US" sz="600" dirty="0">
                <a:solidFill>
                  <a:srgbClr val="FFFFFF"/>
                </a:solidFill>
                <a:ea typeface="SimSun" charset="0"/>
                <a:cs typeface="SimSun" charset="0"/>
              </a:endParaRPr>
            </a:p>
            <a:p>
              <a:pPr algn="ctr" eaLnBrk="1" hangingPunct="1">
                <a:spcBef>
                  <a:spcPct val="50000"/>
                </a:spcBef>
                <a:defRPr/>
              </a:pPr>
              <a:r>
                <a:rPr lang="zh-TW" altLang="en-US" sz="2800" b="1" smtClean="0">
                  <a:solidFill>
                    <a:srgbClr val="FFFFFF"/>
                  </a:solidFill>
                  <a:latin typeface="KaiTi" pitchFamily="49" charset="-122"/>
                  <a:ea typeface="KaiTi" pitchFamily="49" charset="-122"/>
                  <a:cs typeface="SimSun" charset="0"/>
                </a:rPr>
                <a:t>马可</a:t>
              </a:r>
              <a:r>
                <a:rPr lang="zh-CN" altLang="en-US" sz="2800" b="1" smtClean="0">
                  <a:solidFill>
                    <a:srgbClr val="FFFFFF"/>
                  </a:solidFill>
                  <a:latin typeface="KaiTi" pitchFamily="49" charset="-122"/>
                  <a:ea typeface="KaiTi" pitchFamily="49" charset="-122"/>
                  <a:cs typeface="SimSun" charset="0"/>
                </a:rPr>
                <a:t>福音</a:t>
              </a:r>
              <a:endParaRPr lang="zh-CN" altLang="en-US" sz="800" b="1" dirty="0">
                <a:solidFill>
                  <a:srgbClr val="FFFFFF"/>
                </a:solidFill>
                <a:latin typeface="KaiTi" pitchFamily="49" charset="-122"/>
                <a:ea typeface="KaiTi" pitchFamily="49" charset="-122"/>
                <a:cs typeface="SimSun" charset="0"/>
              </a:endParaRPr>
            </a:p>
            <a:p>
              <a:pPr algn="ctr" eaLnBrk="1" hangingPunct="1">
                <a:spcBef>
                  <a:spcPct val="50000"/>
                </a:spcBef>
                <a:defRPr/>
              </a:pPr>
              <a:endParaRPr lang="zh-CN" altLang="en-US" sz="1000" dirty="0">
                <a:solidFill>
                  <a:srgbClr val="FFFFFF"/>
                </a:solidFill>
                <a:ea typeface="SimSun" charset="0"/>
                <a:cs typeface="SimSun" charset="0"/>
              </a:endParaRPr>
            </a:p>
          </p:txBody>
        </p:sp>
        <p:sp>
          <p:nvSpPr>
            <p:cNvPr id="198693" name="Text Box 18"/>
            <p:cNvSpPr txBox="1">
              <a:spLocks noChangeArrowheads="1"/>
            </p:cNvSpPr>
            <p:nvPr/>
          </p:nvSpPr>
          <p:spPr bwMode="auto">
            <a:xfrm>
              <a:off x="1786" y="528"/>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661</a:t>
              </a:r>
              <a:endParaRPr lang="en-US" smtClean="0">
                <a:solidFill>
                  <a:srgbClr val="FFFFFF"/>
                </a:solidFill>
                <a:cs typeface="Arial" charset="0"/>
              </a:endParaRPr>
            </a:p>
          </p:txBody>
        </p:sp>
      </p:grpSp>
      <p:grpSp>
        <p:nvGrpSpPr>
          <p:cNvPr id="4" name="Group 57"/>
          <p:cNvGrpSpPr>
            <a:grpSpLocks/>
          </p:cNvGrpSpPr>
          <p:nvPr/>
        </p:nvGrpSpPr>
        <p:grpSpPr bwMode="auto">
          <a:xfrm>
            <a:off x="3440113" y="3733800"/>
            <a:ext cx="762000" cy="965200"/>
            <a:chOff x="2400" y="2352"/>
            <a:chExt cx="480" cy="608"/>
          </a:xfrm>
        </p:grpSpPr>
        <p:sp>
          <p:nvSpPr>
            <p:cNvPr id="73737" name="Text Box 9"/>
            <p:cNvSpPr txBox="1">
              <a:spLocks noChangeArrowheads="1"/>
            </p:cNvSpPr>
            <p:nvPr/>
          </p:nvSpPr>
          <p:spPr bwMode="auto">
            <a:xfrm>
              <a:off x="2400" y="2384"/>
              <a:ext cx="48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zh-CN" altLang="en-US" sz="500" dirty="0">
                <a:solidFill>
                  <a:srgbClr val="FFFFFF"/>
                </a:solidFill>
                <a:ea typeface="SimSun" charset="0"/>
                <a:cs typeface="SimSun" charset="0"/>
              </a:endParaRPr>
            </a:p>
            <a:p>
              <a:pPr algn="ctr" eaLnBrk="1" hangingPunct="1">
                <a:spcBef>
                  <a:spcPct val="50000"/>
                </a:spcBef>
                <a:defRPr/>
              </a:pPr>
              <a:r>
                <a:rPr lang="en-US" altLang="zh-CN" sz="2000" dirty="0">
                  <a:solidFill>
                    <a:srgbClr val="FFFFFF"/>
                  </a:solidFill>
                  <a:latin typeface="KaiTi" pitchFamily="49" charset="-122"/>
                  <a:ea typeface="KaiTi" pitchFamily="49" charset="-122"/>
                  <a:cs typeface="SimSun" charset="0"/>
                </a:rPr>
                <a:t>路</a:t>
              </a:r>
              <a:r>
                <a:rPr lang="zh-CN" altLang="en-US" sz="2000" dirty="0">
                  <a:solidFill>
                    <a:srgbClr val="FFFFFF"/>
                  </a:solidFill>
                  <a:latin typeface="KaiTi" pitchFamily="49" charset="-122"/>
                  <a:ea typeface="KaiTi" pitchFamily="49" charset="-122"/>
                  <a:cs typeface="SimSun" charset="0"/>
                </a:rPr>
                <a:t>加</a:t>
              </a:r>
              <a:endParaRPr lang="zh-CN" altLang="en-US" sz="900" dirty="0">
                <a:solidFill>
                  <a:srgbClr val="FFFFFF"/>
                </a:solidFill>
                <a:latin typeface="KaiTi" pitchFamily="49" charset="-122"/>
                <a:ea typeface="KaiTi" pitchFamily="49" charset="-122"/>
                <a:cs typeface="SimSun" charset="0"/>
              </a:endParaRPr>
            </a:p>
          </p:txBody>
        </p:sp>
        <p:sp>
          <p:nvSpPr>
            <p:cNvPr id="198691" name="Text Box 24"/>
            <p:cNvSpPr txBox="1">
              <a:spLocks noChangeArrowheads="1"/>
            </p:cNvSpPr>
            <p:nvPr/>
          </p:nvSpPr>
          <p:spPr bwMode="auto">
            <a:xfrm>
              <a:off x="2430" y="235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350</a:t>
              </a:r>
              <a:endParaRPr lang="en-US" smtClean="0">
                <a:solidFill>
                  <a:srgbClr val="FFFFFF"/>
                </a:solidFill>
                <a:cs typeface="Arial" charset="0"/>
              </a:endParaRPr>
            </a:p>
          </p:txBody>
        </p:sp>
      </p:grpSp>
      <p:grpSp>
        <p:nvGrpSpPr>
          <p:cNvPr id="5" name="Group 56"/>
          <p:cNvGrpSpPr>
            <a:grpSpLocks/>
          </p:cNvGrpSpPr>
          <p:nvPr/>
        </p:nvGrpSpPr>
        <p:grpSpPr bwMode="auto">
          <a:xfrm>
            <a:off x="1895475" y="3733800"/>
            <a:ext cx="1143000" cy="965200"/>
            <a:chOff x="912" y="2352"/>
            <a:chExt cx="720" cy="608"/>
          </a:xfrm>
        </p:grpSpPr>
        <p:sp>
          <p:nvSpPr>
            <p:cNvPr id="73736" name="Text Box 8"/>
            <p:cNvSpPr txBox="1">
              <a:spLocks noChangeArrowheads="1"/>
            </p:cNvSpPr>
            <p:nvPr/>
          </p:nvSpPr>
          <p:spPr bwMode="auto">
            <a:xfrm>
              <a:off x="912" y="2384"/>
              <a:ext cx="720" cy="576"/>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endParaRPr lang="en-US" sz="500" dirty="0" smtClean="0">
                <a:solidFill>
                  <a:srgbClr val="FFFFFF"/>
                </a:solidFill>
                <a:latin typeface="Arial" charset="0"/>
                <a:cs typeface="Arial" charset="0"/>
              </a:endParaRPr>
            </a:p>
            <a:p>
              <a:pPr eaLnBrk="1" hangingPunct="1">
                <a:spcBef>
                  <a:spcPct val="50000"/>
                </a:spcBef>
                <a:defRPr/>
              </a:pPr>
              <a:r>
                <a:rPr lang="zh-TW" altLang="en-US" sz="1800" smtClean="0">
                  <a:solidFill>
                    <a:srgbClr val="FFFFFF"/>
                  </a:solidFill>
                  <a:latin typeface="KaiTi" pitchFamily="49" charset="-122"/>
                  <a:ea typeface="KaiTi" pitchFamily="49" charset="-122"/>
                  <a:cs typeface="SimSun" charset="0"/>
                </a:rPr>
                <a:t>马</a:t>
              </a:r>
              <a:r>
                <a:rPr lang="zh-CN" altLang="en-US" sz="1800" smtClean="0">
                  <a:solidFill>
                    <a:srgbClr val="FFFFFF"/>
                  </a:solidFill>
                  <a:latin typeface="KaiTi" pitchFamily="49" charset="-122"/>
                  <a:ea typeface="KaiTi" pitchFamily="49" charset="-122"/>
                  <a:cs typeface="SimSun" charset="0"/>
                </a:rPr>
                <a:t>太</a:t>
              </a:r>
              <a:r>
                <a:rPr lang="zh-CN" altLang="en-US" sz="1800" dirty="0" smtClean="0">
                  <a:solidFill>
                    <a:srgbClr val="FFFFFF"/>
                  </a:solidFill>
                  <a:latin typeface="KaiTi" pitchFamily="49" charset="-122"/>
                  <a:ea typeface="KaiTi" pitchFamily="49" charset="-122"/>
                  <a:cs typeface="SimSun" charset="0"/>
                </a:rPr>
                <a:t>福音</a:t>
              </a:r>
              <a:endParaRPr lang="en-US" sz="1000" dirty="0" smtClean="0">
                <a:solidFill>
                  <a:srgbClr val="FFFFFF"/>
                </a:solidFill>
                <a:latin typeface="KaiTi" pitchFamily="49" charset="-122"/>
                <a:ea typeface="KaiTi" pitchFamily="49" charset="-122"/>
                <a:cs typeface="Arial" charset="0"/>
              </a:endParaRPr>
            </a:p>
          </p:txBody>
        </p:sp>
        <p:sp>
          <p:nvSpPr>
            <p:cNvPr id="198689" name="Text Box 25"/>
            <p:cNvSpPr txBox="1">
              <a:spLocks noChangeArrowheads="1"/>
            </p:cNvSpPr>
            <p:nvPr/>
          </p:nvSpPr>
          <p:spPr bwMode="auto">
            <a:xfrm>
              <a:off x="1038" y="235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500</a:t>
              </a:r>
              <a:endParaRPr lang="en-US" smtClean="0">
                <a:solidFill>
                  <a:srgbClr val="FFFFFF"/>
                </a:solidFill>
                <a:cs typeface="Arial" charset="0"/>
              </a:endParaRPr>
            </a:p>
          </p:txBody>
        </p:sp>
      </p:grpSp>
      <p:grpSp>
        <p:nvGrpSpPr>
          <p:cNvPr id="6" name="Group 53"/>
          <p:cNvGrpSpPr>
            <a:grpSpLocks/>
          </p:cNvGrpSpPr>
          <p:nvPr/>
        </p:nvGrpSpPr>
        <p:grpSpPr bwMode="auto">
          <a:xfrm>
            <a:off x="4202113" y="5257800"/>
            <a:ext cx="762000" cy="990600"/>
            <a:chOff x="2880" y="3312"/>
            <a:chExt cx="480" cy="624"/>
          </a:xfrm>
        </p:grpSpPr>
        <p:sp>
          <p:nvSpPr>
            <p:cNvPr id="198686" name="Text Box 16"/>
            <p:cNvSpPr txBox="1">
              <a:spLocks noChangeArrowheads="1"/>
            </p:cNvSpPr>
            <p:nvPr/>
          </p:nvSpPr>
          <p:spPr bwMode="auto">
            <a:xfrm>
              <a:off x="2880" y="3360"/>
              <a:ext cx="480" cy="576"/>
            </a:xfrm>
            <a:prstGeom prst="rect">
              <a:avLst/>
            </a:prstGeom>
            <a:gradFill rotWithShape="0">
              <a:gsLst>
                <a:gs pos="0">
                  <a:srgbClr val="149B41"/>
                </a:gs>
                <a:gs pos="100000">
                  <a:srgbClr val="09481E"/>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500" smtClean="0">
                <a:solidFill>
                  <a:srgbClr val="FFFFFF"/>
                </a:solidFill>
                <a:cs typeface="Arial" charset="0"/>
              </a:endParaRPr>
            </a:p>
            <a:p>
              <a:pPr algn="ctr">
                <a:spcBef>
                  <a:spcPct val="50000"/>
                </a:spcBef>
              </a:pPr>
              <a:r>
                <a:rPr lang="en-US" sz="2000" smtClean="0">
                  <a:solidFill>
                    <a:srgbClr val="FFFFFF"/>
                  </a:solidFill>
                  <a:cs typeface="Arial" charset="0"/>
                </a:rPr>
                <a:t>L</a:t>
              </a:r>
              <a:endParaRPr lang="en-US" sz="700" smtClean="0">
                <a:solidFill>
                  <a:srgbClr val="FFFFFF"/>
                </a:solidFill>
                <a:cs typeface="Arial" charset="0"/>
              </a:endParaRPr>
            </a:p>
            <a:p>
              <a:pPr>
                <a:spcBef>
                  <a:spcPct val="50000"/>
                </a:spcBef>
              </a:pPr>
              <a:endParaRPr lang="en-US" sz="900" smtClean="0">
                <a:solidFill>
                  <a:srgbClr val="FFFFFF"/>
                </a:solidFill>
                <a:cs typeface="Arial" charset="0"/>
              </a:endParaRPr>
            </a:p>
          </p:txBody>
        </p:sp>
        <p:sp>
          <p:nvSpPr>
            <p:cNvPr id="198687" name="Text Box 26"/>
            <p:cNvSpPr txBox="1">
              <a:spLocks noChangeArrowheads="1"/>
            </p:cNvSpPr>
            <p:nvPr/>
          </p:nvSpPr>
          <p:spPr bwMode="auto">
            <a:xfrm>
              <a:off x="2890" y="3312"/>
              <a:ext cx="4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564</a:t>
              </a:r>
              <a:endParaRPr lang="en-US" smtClean="0">
                <a:solidFill>
                  <a:srgbClr val="FFFFFF"/>
                </a:solidFill>
                <a:cs typeface="Arial" charset="0"/>
              </a:endParaRPr>
            </a:p>
          </p:txBody>
        </p:sp>
      </p:grpSp>
      <p:grpSp>
        <p:nvGrpSpPr>
          <p:cNvPr id="7" name="Group 45"/>
          <p:cNvGrpSpPr>
            <a:grpSpLocks/>
          </p:cNvGrpSpPr>
          <p:nvPr/>
        </p:nvGrpSpPr>
        <p:grpSpPr bwMode="auto">
          <a:xfrm>
            <a:off x="1403350" y="2971800"/>
            <a:ext cx="1981200" cy="762000"/>
            <a:chOff x="672" y="1872"/>
            <a:chExt cx="1152" cy="480"/>
          </a:xfrm>
        </p:grpSpPr>
        <p:sp>
          <p:nvSpPr>
            <p:cNvPr id="198684" name="Text Box 21"/>
            <p:cNvSpPr txBox="1">
              <a:spLocks noChangeArrowheads="1"/>
            </p:cNvSpPr>
            <p:nvPr/>
          </p:nvSpPr>
          <p:spPr bwMode="auto">
            <a:xfrm>
              <a:off x="985" y="1872"/>
              <a:ext cx="5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1068</a:t>
              </a:r>
              <a:endParaRPr lang="en-US" smtClean="0">
                <a:solidFill>
                  <a:srgbClr val="FFFFFF"/>
                </a:solidFill>
                <a:cs typeface="Arial" charset="0"/>
              </a:endParaRPr>
            </a:p>
          </p:txBody>
        </p:sp>
        <p:sp>
          <p:nvSpPr>
            <p:cNvPr id="198685" name="AutoShape 27"/>
            <p:cNvSpPr>
              <a:spLocks/>
            </p:cNvSpPr>
            <p:nvPr/>
          </p:nvSpPr>
          <p:spPr bwMode="auto">
            <a:xfrm rot="-5400000">
              <a:off x="1152"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FFFFFF"/>
                </a:solidFill>
                <a:latin typeface="Arial" charset="0"/>
                <a:cs typeface="Arial" charset="0"/>
              </a:endParaRPr>
            </a:p>
          </p:txBody>
        </p:sp>
      </p:grpSp>
      <p:grpSp>
        <p:nvGrpSpPr>
          <p:cNvPr id="8" name="Group 46"/>
          <p:cNvGrpSpPr>
            <a:grpSpLocks/>
          </p:cNvGrpSpPr>
          <p:nvPr/>
        </p:nvGrpSpPr>
        <p:grpSpPr bwMode="auto">
          <a:xfrm>
            <a:off x="3027363" y="2971800"/>
            <a:ext cx="1905000" cy="762000"/>
            <a:chOff x="2160" y="1872"/>
            <a:chExt cx="1152" cy="480"/>
          </a:xfrm>
        </p:grpSpPr>
        <p:sp>
          <p:nvSpPr>
            <p:cNvPr id="198682" name="Text Box 22"/>
            <p:cNvSpPr txBox="1">
              <a:spLocks noChangeArrowheads="1"/>
            </p:cNvSpPr>
            <p:nvPr/>
          </p:nvSpPr>
          <p:spPr bwMode="auto">
            <a:xfrm>
              <a:off x="2419" y="1872"/>
              <a:ext cx="51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smtClean="0">
                  <a:solidFill>
                    <a:srgbClr val="FFFFFF"/>
                  </a:solidFill>
                  <a:cs typeface="Arial" charset="0"/>
                </a:rPr>
                <a:t>1149</a:t>
              </a:r>
              <a:endParaRPr lang="en-US" smtClean="0">
                <a:solidFill>
                  <a:srgbClr val="FFFFFF"/>
                </a:solidFill>
                <a:cs typeface="Arial" charset="0"/>
              </a:endParaRPr>
            </a:p>
          </p:txBody>
        </p:sp>
        <p:sp>
          <p:nvSpPr>
            <p:cNvPr id="198683" name="AutoShape 28"/>
            <p:cNvSpPr>
              <a:spLocks/>
            </p:cNvSpPr>
            <p:nvPr/>
          </p:nvSpPr>
          <p:spPr bwMode="auto">
            <a:xfrm rot="-5400000">
              <a:off x="2640" y="1680"/>
              <a:ext cx="192" cy="1152"/>
            </a:xfrm>
            <a:prstGeom prst="rightBracket">
              <a:avLst>
                <a:gd name="adj"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mtClean="0">
                <a:solidFill>
                  <a:srgbClr val="FFFFFF"/>
                </a:solidFill>
                <a:latin typeface="Arial" charset="0"/>
                <a:cs typeface="Arial" charset="0"/>
              </a:endParaRPr>
            </a:p>
          </p:txBody>
        </p:sp>
      </p:grpSp>
      <p:grpSp>
        <p:nvGrpSpPr>
          <p:cNvPr id="11" name="Group 39"/>
          <p:cNvGrpSpPr>
            <a:grpSpLocks/>
          </p:cNvGrpSpPr>
          <p:nvPr/>
        </p:nvGrpSpPr>
        <p:grpSpPr bwMode="auto">
          <a:xfrm>
            <a:off x="2362200" y="1295400"/>
            <a:ext cx="228600" cy="2514600"/>
            <a:chOff x="1488" y="816"/>
            <a:chExt cx="144" cy="1584"/>
          </a:xfrm>
        </p:grpSpPr>
        <p:sp>
          <p:nvSpPr>
            <p:cNvPr id="198680" name="Line 29"/>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sp>
          <p:nvSpPr>
            <p:cNvPr id="198681" name="Line 38"/>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grpSp>
      <p:grpSp>
        <p:nvGrpSpPr>
          <p:cNvPr id="12" name="Group 40"/>
          <p:cNvGrpSpPr>
            <a:grpSpLocks/>
          </p:cNvGrpSpPr>
          <p:nvPr/>
        </p:nvGrpSpPr>
        <p:grpSpPr bwMode="auto">
          <a:xfrm flipH="1">
            <a:off x="3733800" y="1295400"/>
            <a:ext cx="228600" cy="2514600"/>
            <a:chOff x="1488" y="816"/>
            <a:chExt cx="144" cy="1584"/>
          </a:xfrm>
        </p:grpSpPr>
        <p:sp>
          <p:nvSpPr>
            <p:cNvPr id="198678" name="Line 41"/>
            <p:cNvSpPr>
              <a:spLocks noChangeShapeType="1"/>
            </p:cNvSpPr>
            <p:nvPr/>
          </p:nvSpPr>
          <p:spPr bwMode="auto">
            <a:xfrm flipH="1">
              <a:off x="1488" y="81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sp>
          <p:nvSpPr>
            <p:cNvPr id="198679" name="Line 42"/>
            <p:cNvSpPr>
              <a:spLocks noChangeShapeType="1"/>
            </p:cNvSpPr>
            <p:nvPr/>
          </p:nvSpPr>
          <p:spPr bwMode="auto">
            <a:xfrm>
              <a:off x="1488" y="816"/>
              <a:ext cx="0" cy="158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grpSp>
      <p:sp>
        <p:nvSpPr>
          <p:cNvPr id="73771" name="Line 43"/>
          <p:cNvSpPr>
            <a:spLocks noChangeShapeType="1"/>
          </p:cNvSpPr>
          <p:nvPr/>
        </p:nvSpPr>
        <p:spPr bwMode="auto">
          <a:xfrm flipV="1">
            <a:off x="1590675" y="47244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sp>
        <p:nvSpPr>
          <p:cNvPr id="73772" name="Line 44"/>
          <p:cNvSpPr>
            <a:spLocks noChangeShapeType="1"/>
          </p:cNvSpPr>
          <p:nvPr/>
        </p:nvSpPr>
        <p:spPr bwMode="auto">
          <a:xfrm flipV="1">
            <a:off x="4506913" y="4648200"/>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sp>
        <p:nvSpPr>
          <p:cNvPr id="198676" name="Rectangle 54"/>
          <p:cNvSpPr>
            <a:spLocks noGrp="1" noChangeArrowheads="1"/>
          </p:cNvSpPr>
          <p:nvPr>
            <p:ph type="title" idx="4294967295"/>
          </p:nvPr>
        </p:nvSpPr>
        <p:spPr>
          <a:xfrm>
            <a:off x="5410200" y="1219200"/>
            <a:ext cx="3124200" cy="1569660"/>
          </a:xfrm>
          <a:solidFill>
            <a:schemeClr val="bg2"/>
          </a:solidFill>
        </p:spPr>
        <p:txBody>
          <a:bodyPr anchor="t" anchorCtr="0">
            <a:spAutoFit/>
          </a:bodyPr>
          <a:lstStyle/>
          <a:p>
            <a:pPr eaLnBrk="1" hangingPunct="1"/>
            <a:r>
              <a:rPr lang="zh-TW" altLang="en-US" sz="4800" b="1"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马</a:t>
            </a:r>
            <a:r>
              <a:rPr lang="ja-JP" altLang="en-US" sz="4800" b="1"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可</a:t>
            </a:r>
            <a:r>
              <a:rPr lang="ja-JP" altLang="en-US" sz="4800" b="1" dirty="0"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先</a:t>
            </a:r>
            <a:r>
              <a:rPr lang="ja-JP" altLang="en-US" sz="4800" b="1"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存假</a:t>
            </a:r>
            <a:r>
              <a:rPr lang="zh-TW" altLang="en-US" sz="4800" b="1" smtClean="0">
                <a:solidFill>
                  <a:schemeClr val="tx1"/>
                </a:solidFill>
                <a:effectLst>
                  <a:outerShdw blurRad="38100" dist="38100" dir="2700000" algn="tl">
                    <a:srgbClr val="000000"/>
                  </a:outerShdw>
                </a:effectLst>
                <a:latin typeface="KaiTi" pitchFamily="49" charset="-122"/>
                <a:ea typeface="KaiTi" pitchFamily="49" charset="-122"/>
                <a:cs typeface="华文细黑" charset="0"/>
              </a:rPr>
              <a:t>说充图</a:t>
            </a:r>
            <a:endParaRPr lang="en-US" sz="4800" b="1" dirty="0">
              <a:solidFill>
                <a:schemeClr val="tx1"/>
              </a:solidFill>
              <a:latin typeface="KaiTi" pitchFamily="49" charset="-122"/>
              <a:ea typeface="KaiTi" pitchFamily="49" charset="-122"/>
              <a:cs typeface="Arial" charset="0"/>
            </a:endParaRPr>
          </a:p>
        </p:txBody>
      </p:sp>
      <p:sp>
        <p:nvSpPr>
          <p:cNvPr id="47" name="Line 43"/>
          <p:cNvSpPr>
            <a:spLocks noChangeShapeType="1"/>
          </p:cNvSpPr>
          <p:nvPr/>
        </p:nvSpPr>
        <p:spPr bwMode="auto">
          <a:xfrm flipV="1">
            <a:off x="3203575" y="4652963"/>
            <a:ext cx="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eaLnBrk="0" hangingPunct="0"/>
            <a:endParaRPr lang="en-US" smtClean="0">
              <a:solidFill>
                <a:srgbClr val="FFFFFF"/>
              </a:solidFill>
              <a:latin typeface="Arial" charset="0"/>
            </a:endParaRPr>
          </a:p>
        </p:txBody>
      </p:sp>
    </p:spTree>
    <p:extLst>
      <p:ext uri="{BB962C8B-B14F-4D97-AF65-F5344CB8AC3E}">
        <p14:creationId xmlns:p14="http://schemas.microsoft.com/office/powerpoint/2010/main" val="12019417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up)">
                                      <p:cBhvr>
                                        <p:cTn id="14" dur="500"/>
                                        <p:tgtEl>
                                          <p:spTgt spid="1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3771"/>
                                        </p:tgtEl>
                                        <p:attrNameLst>
                                          <p:attrName>style.visibility</p:attrName>
                                        </p:attrNameLst>
                                      </p:cBhvr>
                                      <p:to>
                                        <p:strVal val="visible"/>
                                      </p:to>
                                    </p:set>
                                    <p:animEffect transition="in" filter="fade">
                                      <p:cBhvr>
                                        <p:cTn id="53" dur="500"/>
                                        <p:tgtEl>
                                          <p:spTgt spid="7377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73741"/>
                                        </p:tgtEl>
                                        <p:attrNameLst>
                                          <p:attrName>style.visibility</p:attrName>
                                        </p:attrNameLst>
                                      </p:cBhvr>
                                      <p:to>
                                        <p:strVal val="visible"/>
                                      </p:to>
                                    </p:set>
                                    <p:animEffect transition="in" filter="fade">
                                      <p:cBhvr>
                                        <p:cTn id="58" dur="500"/>
                                        <p:tgtEl>
                                          <p:spTgt spid="7374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73772"/>
                                        </p:tgtEl>
                                        <p:attrNameLst>
                                          <p:attrName>style.visibility</p:attrName>
                                        </p:attrNameLst>
                                      </p:cBhvr>
                                      <p:to>
                                        <p:strVal val="visible"/>
                                      </p:to>
                                    </p:set>
                                    <p:animEffect transition="in" filter="fade">
                                      <p:cBhvr>
                                        <p:cTn id="68" dur="500"/>
                                        <p:tgtEl>
                                          <p:spTgt spid="73772"/>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73740"/>
                                        </p:tgtEl>
                                        <p:attrNameLst>
                                          <p:attrName>style.visibility</p:attrName>
                                        </p:attrNameLst>
                                      </p:cBhvr>
                                      <p:to>
                                        <p:strVal val="visible"/>
                                      </p:to>
                                    </p:set>
                                    <p:animEffect transition="in" filter="fade">
                                      <p:cBhvr>
                                        <p:cTn id="73" dur="500"/>
                                        <p:tgtEl>
                                          <p:spTgt spid="73740"/>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73738"/>
                                        </p:tgtEl>
                                        <p:attrNameLst>
                                          <p:attrName>style.visibility</p:attrName>
                                        </p:attrNameLst>
                                      </p:cBhvr>
                                      <p:to>
                                        <p:strVal val="visible"/>
                                      </p:to>
                                    </p:set>
                                    <p:animEffect transition="in" filter="fade">
                                      <p:cBhvr>
                                        <p:cTn id="78" dur="500"/>
                                        <p:tgtEl>
                                          <p:spTgt spid="7373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73748"/>
                                        </p:tgtEl>
                                        <p:attrNameLst>
                                          <p:attrName>style.visibility</p:attrName>
                                        </p:attrNameLst>
                                      </p:cBhvr>
                                      <p:to>
                                        <p:strVal val="visible"/>
                                      </p:to>
                                    </p:set>
                                    <p:animEffect transition="in" filter="fade">
                                      <p:cBhvr>
                                        <p:cTn id="83" dur="500"/>
                                        <p:tgtEl>
                                          <p:spTgt spid="73748"/>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73735"/>
                                        </p:tgtEl>
                                        <p:attrNameLst>
                                          <p:attrName>style.visibility</p:attrName>
                                        </p:attrNameLst>
                                      </p:cBhvr>
                                      <p:to>
                                        <p:strVal val="visible"/>
                                      </p:to>
                                    </p:set>
                                    <p:animEffect transition="in" filter="fade">
                                      <p:cBhvr>
                                        <p:cTn id="88" dur="500"/>
                                        <p:tgtEl>
                                          <p:spTgt spid="73735"/>
                                        </p:tgtEl>
                                      </p:cBhvr>
                                    </p:animEffect>
                                  </p:childTnLst>
                                </p:cTn>
                              </p:par>
                            </p:childTnLst>
                          </p:cTn>
                        </p:par>
                        <p:par>
                          <p:cTn id="89" fill="hold" nodeType="afterGroup">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5" grpId="0" animBg="1" autoUpdateAnimBg="0"/>
      <p:bldP spid="73738" grpId="0" animBg="1" autoUpdateAnimBg="0"/>
      <p:bldP spid="73740" grpId="0" animBg="1" autoUpdateAnimBg="0"/>
      <p:bldP spid="73741" grpId="0" animBg="1" autoUpdateAnimBg="0"/>
      <p:bldP spid="73748" grpId="0" autoUpdateAnimBg="0"/>
      <p:bldP spid="73771" grpId="0" animBg="1"/>
      <p:bldP spid="73772"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7521" name="Text Box 2"/>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107522" name="Rectangle 4"/>
          <p:cNvSpPr>
            <a:spLocks noGrp="1" noChangeArrowheads="1"/>
          </p:cNvSpPr>
          <p:nvPr>
            <p:ph type="title"/>
          </p:nvPr>
        </p:nvSpPr>
        <p:spPr>
          <a:xfrm>
            <a:off x="0" y="344488"/>
            <a:ext cx="8229600" cy="646331"/>
          </a:xfrm>
          <a:solidFill>
            <a:srgbClr val="0000FF"/>
          </a:solidFill>
        </p:spPr>
        <p:txBody>
          <a:bodyPr lIns="91440" tIns="45720" rIns="91440" bIns="45720" anchor="t">
            <a:spAutoFit/>
          </a:bodyPr>
          <a:lstStyle/>
          <a:p>
            <a:pPr algn="ctr" eaLnBrk="1" hangingPunct="1"/>
            <a:r>
              <a:rPr lang="zh-CN" altLang="en-US" sz="3600" b="1" i="0" dirty="0" smtClean="0">
                <a:solidFill>
                  <a:srgbClr val="FFF5E0"/>
                </a:solidFill>
                <a:latin typeface="KaiTi" pitchFamily="49" charset="-122"/>
                <a:ea typeface="KaiTi" pitchFamily="49" charset="-122"/>
                <a:cs typeface="楷体" charset="0"/>
              </a:rPr>
              <a:t>解决</a:t>
            </a:r>
            <a:r>
              <a:rPr lang="en-US" altLang="zh-CN" sz="3600" b="1" dirty="0" smtClean="0">
                <a:solidFill>
                  <a:schemeClr val="tx1"/>
                </a:solidFill>
                <a:effectLst>
                  <a:outerShdw blurRad="38100" dist="38100" dir="2700000" algn="tl">
                    <a:srgbClr val="000000"/>
                  </a:outerShdw>
                </a:effectLst>
                <a:latin typeface="KaiTi" pitchFamily="49" charset="-122"/>
                <a:ea typeface="KaiTi" pitchFamily="49" charset="-122"/>
                <a:cs typeface="隶变" charset="0"/>
              </a:rPr>
              <a:t>符</a:t>
            </a:r>
            <a:r>
              <a:rPr lang="zh-CN" altLang="en-US" sz="3600" b="1" dirty="0" smtClean="0">
                <a:solidFill>
                  <a:schemeClr val="tx1"/>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600" b="1" i="0" dirty="0" smtClean="0">
                <a:solidFill>
                  <a:srgbClr val="FFF5E0"/>
                </a:solidFill>
                <a:latin typeface="KaiTi" pitchFamily="49" charset="-122"/>
                <a:ea typeface="KaiTi" pitchFamily="49" charset="-122"/>
                <a:cs typeface="楷体" charset="0"/>
              </a:rPr>
              <a:t>福音的问题</a:t>
            </a:r>
            <a:endParaRPr lang="en-US" sz="3600" i="0" dirty="0">
              <a:solidFill>
                <a:srgbClr val="FFFFFF"/>
              </a:solidFill>
              <a:latin typeface="KaiTi" pitchFamily="49" charset="-122"/>
              <a:ea typeface="KaiTi" pitchFamily="49" charset="-122"/>
              <a:cs typeface="SimSun" charset="0"/>
            </a:endParaRPr>
          </a:p>
        </p:txBody>
      </p:sp>
      <p:sp>
        <p:nvSpPr>
          <p:cNvPr id="107523" name="Text Box 5"/>
          <p:cNvSpPr txBox="1">
            <a:spLocks noChangeArrowheads="1"/>
          </p:cNvSpPr>
          <p:nvPr/>
        </p:nvSpPr>
        <p:spPr bwMode="auto">
          <a:xfrm>
            <a:off x="5867400" y="6392863"/>
            <a:ext cx="32912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mtClean="0">
                <a:solidFill>
                  <a:srgbClr val="FFFFCC"/>
                </a:solidFill>
              </a:rPr>
              <a:t>            </a:t>
            </a:r>
            <a:r>
              <a:rPr lang="ja-JP" altLang="en-US" smtClean="0">
                <a:solidFill>
                  <a:srgbClr val="FFFFCC"/>
                </a:solidFill>
              </a:rPr>
              <a:t>研</a:t>
            </a:r>
            <a:r>
              <a:rPr lang="zh-TW" altLang="en-US" smtClean="0">
                <a:solidFill>
                  <a:srgbClr val="FFFFCC"/>
                </a:solidFill>
              </a:rPr>
              <a:t>读圣经</a:t>
            </a:r>
            <a:r>
              <a:rPr lang="en-US" smtClean="0">
                <a:solidFill>
                  <a:srgbClr val="FFFFFF"/>
                </a:solidFill>
                <a:cs typeface="Arial" charset="0"/>
              </a:rPr>
              <a:t>, </a:t>
            </a:r>
            <a:r>
              <a:rPr lang="en-US" dirty="0">
                <a:solidFill>
                  <a:srgbClr val="FFFFFF"/>
                </a:solidFill>
                <a:cs typeface="Arial" charset="0"/>
              </a:rPr>
              <a:t>1431</a:t>
            </a:r>
          </a:p>
        </p:txBody>
      </p:sp>
      <p:sp>
        <p:nvSpPr>
          <p:cNvPr id="129030" name="Rectangle 6"/>
          <p:cNvSpPr>
            <a:spLocks noChangeArrowheads="1"/>
          </p:cNvSpPr>
          <p:nvPr/>
        </p:nvSpPr>
        <p:spPr bwMode="auto">
          <a:xfrm>
            <a:off x="152400" y="12192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marL="609600" indent="-609600">
              <a:spcBef>
                <a:spcPct val="20000"/>
              </a:spcBef>
              <a:buClr>
                <a:srgbClr val="FFCC66"/>
              </a:buClr>
              <a:buFontTx/>
              <a:buAutoNum type="arabicPeriod" startAt="4"/>
            </a:pPr>
            <a:r>
              <a:rPr lang="zh-CN" altLang="en-US" sz="3200" smtClean="0">
                <a:solidFill>
                  <a:srgbClr val="FFFFCC"/>
                </a:solidFill>
                <a:latin typeface="KaiTi" pitchFamily="49" charset="-122"/>
                <a:ea typeface="KaiTi" pitchFamily="49" charset="-122"/>
              </a:rPr>
              <a:t>使用的</a:t>
            </a:r>
            <a:r>
              <a:rPr lang="zh-TW" altLang="en-US" sz="3200" smtClean="0">
                <a:solidFill>
                  <a:srgbClr val="FFFFCC"/>
                </a:solidFill>
                <a:latin typeface="KaiTi" pitchFamily="49" charset="-122"/>
                <a:ea typeface="KaiTi" pitchFamily="49" charset="-122"/>
              </a:rPr>
              <a:t>两个</a:t>
            </a:r>
            <a:r>
              <a:rPr lang="zh-CN" altLang="en-US" sz="3200" smtClean="0">
                <a:solidFill>
                  <a:srgbClr val="FFFFCC"/>
                </a:solidFill>
                <a:latin typeface="KaiTi" pitchFamily="49" charset="-122"/>
                <a:ea typeface="KaiTi" pitchFamily="49" charset="-122"/>
              </a:rPr>
              <a:t>主要</a:t>
            </a:r>
            <a:r>
              <a:rPr lang="zh-TW" altLang="en-US" sz="3200" smtClean="0">
                <a:solidFill>
                  <a:srgbClr val="FFFFCC"/>
                </a:solidFill>
                <a:latin typeface="KaiTi" pitchFamily="49" charset="-122"/>
                <a:ea typeface="KaiTi" pitchFamily="49" charset="-122"/>
              </a:rPr>
              <a:t>来</a:t>
            </a:r>
            <a:r>
              <a:rPr lang="zh-CN" altLang="en-US" sz="3200" smtClean="0">
                <a:solidFill>
                  <a:srgbClr val="FFFFCC"/>
                </a:solidFill>
                <a:latin typeface="KaiTi" pitchFamily="49" charset="-122"/>
                <a:ea typeface="KaiTi" pitchFamily="49" charset="-122"/>
              </a:rPr>
              <a:t>源</a:t>
            </a:r>
            <a:r>
              <a:rPr lang="en-US" sz="3200" i="1" smtClean="0">
                <a:solidFill>
                  <a:srgbClr val="FFFFFF"/>
                </a:solidFill>
                <a:latin typeface="KaiTi" pitchFamily="49" charset="-122"/>
                <a:ea typeface="KaiTi" pitchFamily="49" charset="-122"/>
                <a:cs typeface="Times New Roman" charset="0"/>
              </a:rPr>
              <a:t>.</a:t>
            </a:r>
            <a:r>
              <a:rPr lang="zh-TW" altLang="en-US" sz="3200" smtClean="0">
                <a:solidFill>
                  <a:srgbClr val="FFFFFF"/>
                </a:solidFill>
                <a:latin typeface="KaiTi" pitchFamily="49" charset="-122"/>
                <a:ea typeface="KaiTi" pitchFamily="49" charset="-122"/>
                <a:cs typeface="Times New Roman" charset="0"/>
              </a:rPr>
              <a:t>现今</a:t>
            </a:r>
            <a:r>
              <a:rPr lang="zh-CN" altLang="en-US" sz="3200" smtClean="0">
                <a:solidFill>
                  <a:srgbClr val="FFFFFF"/>
                </a:solidFill>
                <a:latin typeface="KaiTi" pitchFamily="49" charset="-122"/>
                <a:ea typeface="KaiTi" pitchFamily="49" charset="-122"/>
                <a:cs typeface="Times New Roman" charset="0"/>
              </a:rPr>
              <a:t>最</a:t>
            </a:r>
            <a:r>
              <a:rPr lang="zh-CN" altLang="en-US" sz="3200" dirty="0" smtClean="0">
                <a:solidFill>
                  <a:srgbClr val="FFFFFF"/>
                </a:solidFill>
                <a:latin typeface="KaiTi" pitchFamily="49" charset="-122"/>
                <a:ea typeface="KaiTi" pitchFamily="49" charset="-122"/>
                <a:cs typeface="Times New Roman" charset="0"/>
              </a:rPr>
              <a:t>普遍</a:t>
            </a:r>
            <a:r>
              <a:rPr lang="zh-CN" altLang="en-US" sz="3200" smtClean="0">
                <a:solidFill>
                  <a:srgbClr val="FFFFFF"/>
                </a:solidFill>
                <a:latin typeface="KaiTi" pitchFamily="49" charset="-122"/>
                <a:ea typeface="KaiTi" pitchFamily="49" charset="-122"/>
                <a:cs typeface="Times New Roman" charset="0"/>
              </a:rPr>
              <a:t>被接</a:t>
            </a:r>
            <a:r>
              <a:rPr lang="zh-TW" altLang="en-US" sz="3200" smtClean="0">
                <a:solidFill>
                  <a:srgbClr val="FFFFFF"/>
                </a:solidFill>
                <a:latin typeface="KaiTi" pitchFamily="49" charset="-122"/>
                <a:ea typeface="KaiTi" pitchFamily="49" charset="-122"/>
                <a:cs typeface="Times New Roman" charset="0"/>
              </a:rPr>
              <a:t>纳</a:t>
            </a:r>
            <a:r>
              <a:rPr lang="zh-CN" altLang="en-US" sz="3200" smtClean="0">
                <a:solidFill>
                  <a:srgbClr val="FFFFFF"/>
                </a:solidFill>
                <a:latin typeface="KaiTi" pitchFamily="49" charset="-122"/>
                <a:ea typeface="KaiTi" pitchFamily="49" charset="-122"/>
                <a:cs typeface="Times New Roman" charset="0"/>
              </a:rPr>
              <a:t>的</a:t>
            </a:r>
            <a:r>
              <a:rPr lang="zh-TW" altLang="en-US" sz="3200" smtClean="0">
                <a:solidFill>
                  <a:srgbClr val="FFFFFF"/>
                </a:solidFill>
                <a:latin typeface="KaiTi" pitchFamily="49" charset="-122"/>
                <a:ea typeface="KaiTi" pitchFamily="49" charset="-122"/>
                <a:cs typeface="Times New Roman" charset="0"/>
              </a:rPr>
              <a:t>观点</a:t>
            </a:r>
            <a:r>
              <a:rPr lang="zh-CN" altLang="en-US" sz="3200" smtClean="0">
                <a:solidFill>
                  <a:srgbClr val="FFFFFF"/>
                </a:solidFill>
                <a:latin typeface="KaiTi" pitchFamily="49" charset="-122"/>
                <a:ea typeface="KaiTi" pitchFamily="49" charset="-122"/>
                <a:cs typeface="Times New Roman" charset="0"/>
              </a:rPr>
              <a:t>是</a:t>
            </a:r>
            <a:r>
              <a:rPr lang="zh-TW" altLang="en-US" sz="3200" smtClean="0">
                <a:solidFill>
                  <a:srgbClr val="FFFFFF"/>
                </a:solidFill>
                <a:latin typeface="KaiTi" pitchFamily="49" charset="-122"/>
                <a:ea typeface="KaiTi" pitchFamily="49" charset="-122"/>
                <a:cs typeface="Times New Roman" charset="0"/>
              </a:rPr>
              <a:t>马</a:t>
            </a:r>
            <a:r>
              <a:rPr lang="zh-CN" altLang="en-US" sz="3200" smtClean="0">
                <a:solidFill>
                  <a:srgbClr val="FFFFFF"/>
                </a:solidFill>
                <a:latin typeface="KaiTi" pitchFamily="49" charset="-122"/>
                <a:ea typeface="KaiTi" pitchFamily="49" charset="-122"/>
                <a:cs typeface="Times New Roman" charset="0"/>
              </a:rPr>
              <a:t>太和路</a:t>
            </a:r>
            <a:r>
              <a:rPr lang="zh-CN" altLang="en-US" sz="3200" dirty="0" smtClean="0">
                <a:solidFill>
                  <a:srgbClr val="FFFFFF"/>
                </a:solidFill>
                <a:latin typeface="KaiTi" pitchFamily="49" charset="-122"/>
                <a:ea typeface="KaiTi" pitchFamily="49" charset="-122"/>
                <a:cs typeface="Times New Roman" charset="0"/>
              </a:rPr>
              <a:t>加共同</a:t>
            </a:r>
            <a:r>
              <a:rPr lang="zh-TW" altLang="en-US" sz="3200" dirty="0" smtClean="0">
                <a:solidFill>
                  <a:srgbClr val="FFFFFF"/>
                </a:solidFill>
                <a:latin typeface="KaiTi" pitchFamily="49" charset="-122"/>
                <a:ea typeface="KaiTi" pitchFamily="49" charset="-122"/>
                <a:cs typeface="Times New Roman" charset="0"/>
              </a:rPr>
              <a:t>彩</a:t>
            </a:r>
            <a:r>
              <a:rPr lang="zh-CN" altLang="en-US" sz="3200" smtClean="0">
                <a:solidFill>
                  <a:srgbClr val="FFFFFF"/>
                </a:solidFill>
                <a:latin typeface="KaiTi" pitchFamily="49" charset="-122"/>
                <a:ea typeface="KaiTi" pitchFamily="49" charset="-122"/>
                <a:cs typeface="Times New Roman" charset="0"/>
              </a:rPr>
              <a:t>用了</a:t>
            </a:r>
            <a:r>
              <a:rPr lang="zh-TW" altLang="en-US" sz="3200" smtClean="0">
                <a:solidFill>
                  <a:srgbClr val="FFFFFF"/>
                </a:solidFill>
                <a:latin typeface="KaiTi" pitchFamily="49" charset="-122"/>
                <a:ea typeface="KaiTi" pitchFamily="49" charset="-122"/>
                <a:cs typeface="Times New Roman" charset="0"/>
              </a:rPr>
              <a:t>马</a:t>
            </a:r>
            <a:r>
              <a:rPr lang="zh-CN" altLang="en-US" sz="3200" smtClean="0">
                <a:solidFill>
                  <a:srgbClr val="FFFFFF"/>
                </a:solidFill>
                <a:latin typeface="KaiTi" pitchFamily="49" charset="-122"/>
                <a:ea typeface="KaiTi" pitchFamily="49" charset="-122"/>
                <a:cs typeface="Times New Roman" charset="0"/>
              </a:rPr>
              <a:t>可</a:t>
            </a:r>
            <a:r>
              <a:rPr lang="zh-CN" altLang="en-US" sz="3200" dirty="0" smtClean="0">
                <a:solidFill>
                  <a:srgbClr val="FFFFFF"/>
                </a:solidFill>
                <a:latin typeface="KaiTi" pitchFamily="49" charset="-122"/>
                <a:ea typeface="KaiTi" pitchFamily="49" charset="-122"/>
                <a:cs typeface="Times New Roman" charset="0"/>
              </a:rPr>
              <a:t>福音和</a:t>
            </a:r>
            <a:r>
              <a:rPr lang="en-US" altLang="zh-CN" sz="3200" dirty="0" smtClean="0">
                <a:solidFill>
                  <a:srgbClr val="FFFFFF"/>
                </a:solidFill>
                <a:latin typeface="KaiTi" pitchFamily="49" charset="-122"/>
                <a:ea typeface="KaiTi" pitchFamily="49" charset="-122"/>
                <a:cs typeface="Times New Roman" charset="0"/>
              </a:rPr>
              <a:t> </a:t>
            </a:r>
            <a:r>
              <a:rPr lang="zh-CN" altLang="en-US" sz="3200" dirty="0" smtClean="0">
                <a:solidFill>
                  <a:srgbClr val="FFFFFF"/>
                </a:solidFill>
                <a:latin typeface="KaiTi" pitchFamily="49" charset="-122"/>
                <a:ea typeface="KaiTi" pitchFamily="49" charset="-122"/>
                <a:cs typeface="Times New Roman" charset="0"/>
              </a:rPr>
              <a:t>“</a:t>
            </a:r>
            <a:r>
              <a:rPr lang="en-US" altLang="zh-CN" sz="3200" dirty="0" smtClean="0">
                <a:solidFill>
                  <a:srgbClr val="FFFFFF"/>
                </a:solidFill>
                <a:latin typeface="KaiTi" pitchFamily="49" charset="-122"/>
                <a:ea typeface="KaiTi" pitchFamily="49" charset="-122"/>
                <a:cs typeface="Times New Roman" charset="0"/>
              </a:rPr>
              <a:t>Q</a:t>
            </a:r>
            <a:r>
              <a:rPr lang="zh-CN" altLang="en-US" sz="3200" dirty="0" smtClean="0">
                <a:solidFill>
                  <a:srgbClr val="FFFFFF"/>
                </a:solidFill>
                <a:latin typeface="KaiTi" pitchFamily="49" charset="-122"/>
                <a:ea typeface="KaiTi" pitchFamily="49" charset="-122"/>
                <a:cs typeface="Times New Roman" charset="0"/>
              </a:rPr>
              <a:t>”</a:t>
            </a:r>
            <a:r>
              <a:rPr lang="en-US" altLang="zh-CN" sz="3200" dirty="0" smtClean="0">
                <a:solidFill>
                  <a:srgbClr val="FFFFFF"/>
                </a:solidFill>
                <a:latin typeface="KaiTi" pitchFamily="49" charset="-122"/>
                <a:ea typeface="KaiTi" pitchFamily="49" charset="-122"/>
                <a:cs typeface="Times New Roman" charset="0"/>
              </a:rPr>
              <a:t> </a:t>
            </a:r>
            <a:r>
              <a:rPr lang="zh-CN" altLang="en-US" sz="3200" dirty="0" smtClean="0">
                <a:solidFill>
                  <a:srgbClr val="FFFFFF"/>
                </a:solidFill>
                <a:latin typeface="KaiTi" pitchFamily="49" charset="-122"/>
                <a:ea typeface="KaiTi" pitchFamily="49" charset="-122"/>
                <a:cs typeface="Times New Roman" charset="0"/>
              </a:rPr>
              <a:t>本</a:t>
            </a:r>
            <a:r>
              <a:rPr lang="en-US" altLang="zh-CN" sz="3200" dirty="0" smtClean="0">
                <a:solidFill>
                  <a:srgbClr val="FFFFFF"/>
                </a:solidFill>
                <a:latin typeface="KaiTi" pitchFamily="49" charset="-122"/>
                <a:ea typeface="KaiTi" pitchFamily="49" charset="-122"/>
                <a:cs typeface="Times New Roman" charset="0"/>
              </a:rPr>
              <a:t> </a:t>
            </a:r>
            <a:r>
              <a:rPr lang="zh-CN" altLang="en-US" sz="3200" dirty="0" smtClean="0">
                <a:solidFill>
                  <a:srgbClr val="FFFFFF"/>
                </a:solidFill>
                <a:latin typeface="KaiTi" pitchFamily="49" charset="-122"/>
                <a:ea typeface="KaiTi" pitchFamily="49" charset="-122"/>
                <a:cs typeface="Times New Roman" charset="0"/>
              </a:rPr>
              <a:t>（取自德文</a:t>
            </a:r>
            <a:r>
              <a:rPr lang="en-US" sz="3200" dirty="0" err="1" smtClean="0">
                <a:solidFill>
                  <a:srgbClr val="FFFFFF"/>
                </a:solidFill>
                <a:latin typeface="KaiTi" pitchFamily="49" charset="-122"/>
                <a:ea typeface="KaiTi" pitchFamily="49" charset="-122"/>
                <a:cs typeface="Times New Roman" charset="0"/>
              </a:rPr>
              <a:t>Quelle</a:t>
            </a:r>
            <a:r>
              <a:rPr lang="zh-CN" altLang="en-US" sz="3200" smtClean="0">
                <a:solidFill>
                  <a:srgbClr val="FFFFFF"/>
                </a:solidFill>
                <a:latin typeface="KaiTi" pitchFamily="49" charset="-122"/>
                <a:ea typeface="KaiTi" pitchFamily="49" charset="-122"/>
                <a:cs typeface="Times New Roman" charset="0"/>
              </a:rPr>
              <a:t>，意</a:t>
            </a:r>
            <a:r>
              <a:rPr lang="zh-TW" altLang="en-US" sz="3200" smtClean="0">
                <a:solidFill>
                  <a:srgbClr val="FFFFFF"/>
                </a:solidFill>
                <a:latin typeface="KaiTi" pitchFamily="49" charset="-122"/>
                <a:ea typeface="KaiTi" pitchFamily="49" charset="-122"/>
                <a:cs typeface="Times New Roman" charset="0"/>
              </a:rPr>
              <a:t>为</a:t>
            </a:r>
            <a:r>
              <a:rPr lang="zh-CN" altLang="en-US" sz="3200" smtClean="0">
                <a:solidFill>
                  <a:srgbClr val="FFFFFF"/>
                </a:solidFill>
                <a:latin typeface="KaiTi" pitchFamily="49" charset="-122"/>
                <a:ea typeface="KaiTi" pitchFamily="49" charset="-122"/>
                <a:cs typeface="Times New Roman" charset="0"/>
              </a:rPr>
              <a:t>根源）</a:t>
            </a:r>
            <a:r>
              <a:rPr lang="en-US" altLang="zh-CN" sz="3200" smtClean="0">
                <a:solidFill>
                  <a:srgbClr val="FFFFFF"/>
                </a:solidFill>
                <a:latin typeface="KaiTi" pitchFamily="49" charset="-122"/>
                <a:ea typeface="KaiTi" pitchFamily="49" charset="-122"/>
                <a:cs typeface="Times New Roman" charset="0"/>
              </a:rPr>
              <a:t> </a:t>
            </a:r>
            <a:r>
              <a:rPr lang="zh-CN" altLang="en-US" sz="3200" smtClean="0">
                <a:solidFill>
                  <a:srgbClr val="FFFFFF"/>
                </a:solidFill>
                <a:latin typeface="KaiTi" pitchFamily="49" charset="-122"/>
                <a:ea typeface="KaiTi" pitchFamily="49" charset="-122"/>
                <a:cs typeface="Times New Roman" charset="0"/>
              </a:rPr>
              <a:t>作</a:t>
            </a:r>
            <a:r>
              <a:rPr lang="zh-TW" altLang="en-US" sz="3200" smtClean="0">
                <a:solidFill>
                  <a:srgbClr val="FFFFFF"/>
                </a:solidFill>
                <a:latin typeface="KaiTi" pitchFamily="49" charset="-122"/>
                <a:ea typeface="KaiTi" pitchFamily="49" charset="-122"/>
                <a:cs typeface="Times New Roman" charset="0"/>
              </a:rPr>
              <a:t>为</a:t>
            </a:r>
            <a:r>
              <a:rPr lang="zh-CN" altLang="en-US" sz="3200" smtClean="0">
                <a:solidFill>
                  <a:srgbClr val="FFFFFF"/>
                </a:solidFill>
                <a:latin typeface="KaiTi" pitchFamily="49" charset="-122"/>
                <a:ea typeface="KaiTi" pitchFamily="49" charset="-122"/>
                <a:cs typeface="Times New Roman" charset="0"/>
              </a:rPr>
              <a:t>他</a:t>
            </a:r>
            <a:r>
              <a:rPr lang="zh-TW" altLang="en-US" sz="3200" smtClean="0">
                <a:solidFill>
                  <a:srgbClr val="FFFFFF"/>
                </a:solidFill>
                <a:latin typeface="KaiTi" pitchFamily="49" charset="-122"/>
                <a:ea typeface="KaiTi" pitchFamily="49" charset="-122"/>
                <a:cs typeface="Times New Roman" charset="0"/>
              </a:rPr>
              <a:t>们写</a:t>
            </a:r>
            <a:r>
              <a:rPr lang="zh-CN" altLang="en-US" sz="3200" smtClean="0">
                <a:solidFill>
                  <a:srgbClr val="FFFFFF"/>
                </a:solidFill>
                <a:latin typeface="KaiTi" pitchFamily="49" charset="-122"/>
                <a:ea typeface="KaiTi" pitchFamily="49" charset="-122"/>
                <a:cs typeface="Times New Roman" charset="0"/>
              </a:rPr>
              <a:t>作</a:t>
            </a:r>
            <a:r>
              <a:rPr lang="zh-CN" altLang="en-US" sz="3200" dirty="0" smtClean="0">
                <a:solidFill>
                  <a:srgbClr val="FFFFFF"/>
                </a:solidFill>
                <a:latin typeface="KaiTi" pitchFamily="49" charset="-122"/>
                <a:ea typeface="KaiTi" pitchFamily="49" charset="-122"/>
                <a:cs typeface="Times New Roman" charset="0"/>
              </a:rPr>
              <a:t>的</a:t>
            </a:r>
            <a:r>
              <a:rPr lang="zh-CN" altLang="en-US" sz="3200" smtClean="0">
                <a:solidFill>
                  <a:srgbClr val="FFFFFF"/>
                </a:solidFill>
                <a:latin typeface="KaiTi" pitchFamily="49" charset="-122"/>
                <a:ea typeface="KaiTi" pitchFamily="49" charset="-122"/>
                <a:cs typeface="Times New Roman" charset="0"/>
              </a:rPr>
              <a:t>主要材料</a:t>
            </a:r>
            <a:r>
              <a:rPr lang="zh-TW" altLang="en-US" sz="3200" smtClean="0">
                <a:solidFill>
                  <a:srgbClr val="FFFFFF"/>
                </a:solidFill>
                <a:latin typeface="KaiTi" pitchFamily="49" charset="-122"/>
                <a:ea typeface="KaiTi" pitchFamily="49" charset="-122"/>
                <a:cs typeface="Times New Roman" charset="0"/>
              </a:rPr>
              <a:t>来</a:t>
            </a:r>
            <a:r>
              <a:rPr lang="zh-CN" altLang="en-US" sz="3200" smtClean="0">
                <a:solidFill>
                  <a:srgbClr val="FFFFFF"/>
                </a:solidFill>
                <a:latin typeface="KaiTi" pitchFamily="49" charset="-122"/>
                <a:ea typeface="KaiTi" pitchFamily="49" charset="-122"/>
                <a:cs typeface="Times New Roman" charset="0"/>
              </a:rPr>
              <a:t>源</a:t>
            </a:r>
            <a:r>
              <a:rPr lang="zh-CN" altLang="en-US" sz="3200" dirty="0" smtClean="0">
                <a:solidFill>
                  <a:srgbClr val="FFFFFF"/>
                </a:solidFill>
                <a:latin typeface="KaiTi" pitchFamily="49" charset="-122"/>
                <a:ea typeface="KaiTi" pitchFamily="49" charset="-122"/>
                <a:cs typeface="Times New Roman" charset="0"/>
              </a:rPr>
              <a:t>。</a:t>
            </a:r>
            <a:endParaRPr lang="en-US" sz="3200" dirty="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TW" altLang="en-US" sz="3200" smtClean="0">
                <a:solidFill>
                  <a:srgbClr val="FFFFCC"/>
                </a:solidFill>
                <a:latin typeface="KaiTi" pitchFamily="49" charset="-122"/>
                <a:ea typeface="KaiTi" pitchFamily="49" charset="-122"/>
                <a:cs typeface="Times New Roman" charset="0"/>
              </a:rPr>
              <a:t>马</a:t>
            </a:r>
            <a:r>
              <a:rPr lang="zh-CN" altLang="en-US" sz="3200" smtClean="0">
                <a:solidFill>
                  <a:srgbClr val="FFFFCC"/>
                </a:solidFill>
                <a:latin typeface="KaiTi" pitchFamily="49" charset="-122"/>
                <a:ea typeface="KaiTi" pitchFamily="49" charset="-122"/>
                <a:cs typeface="Times New Roman" charset="0"/>
              </a:rPr>
              <a:t>太福音</a:t>
            </a:r>
            <a:r>
              <a:rPr lang="zh-TW" altLang="en-US" sz="3200" smtClean="0">
                <a:solidFill>
                  <a:srgbClr val="FFFFCC"/>
                </a:solidFill>
                <a:latin typeface="KaiTi" pitchFamily="49" charset="-122"/>
                <a:ea typeface="KaiTi" pitchFamily="49" charset="-122"/>
                <a:cs typeface="Times New Roman" charset="0"/>
              </a:rPr>
              <a:t>为</a:t>
            </a:r>
            <a:r>
              <a:rPr lang="zh-CN" altLang="en-US" sz="3200" smtClean="0">
                <a:solidFill>
                  <a:srgbClr val="FFFFCC"/>
                </a:solidFill>
                <a:latin typeface="KaiTi" pitchFamily="49" charset="-122"/>
                <a:ea typeface="KaiTi" pitchFamily="49" charset="-122"/>
                <a:cs typeface="Times New Roman" charset="0"/>
              </a:rPr>
              <a:t>最早</a:t>
            </a:r>
            <a:r>
              <a:rPr lang="zh-TW" altLang="en-US" sz="3200" smtClean="0">
                <a:solidFill>
                  <a:srgbClr val="FFFFCC"/>
                </a:solidFill>
                <a:latin typeface="KaiTi" pitchFamily="49" charset="-122"/>
                <a:ea typeface="KaiTi" pitchFamily="49" charset="-122"/>
                <a:cs typeface="Times New Roman" charset="0"/>
              </a:rPr>
              <a:t>宗写</a:t>
            </a:r>
            <a:r>
              <a:rPr lang="zh-CN" altLang="en-US" sz="3200" smtClean="0">
                <a:solidFill>
                  <a:srgbClr val="FFFFCC"/>
                </a:solidFill>
                <a:latin typeface="KaiTi" pitchFamily="49" charset="-122"/>
                <a:ea typeface="KaiTi" pitchFamily="49" charset="-122"/>
                <a:cs typeface="Times New Roman" charset="0"/>
              </a:rPr>
              <a:t>成</a:t>
            </a:r>
            <a:r>
              <a:rPr lang="zh-CN" altLang="en-US" sz="3200" dirty="0" smtClean="0">
                <a:solidFill>
                  <a:srgbClr val="FFFFCC"/>
                </a:solidFill>
                <a:latin typeface="KaiTi" pitchFamily="49" charset="-122"/>
                <a:ea typeface="KaiTi" pitchFamily="49" charset="-122"/>
                <a:cs typeface="Times New Roman" charset="0"/>
              </a:rPr>
              <a:t>及使用</a:t>
            </a:r>
            <a:r>
              <a:rPr lang="zh-CN" altLang="en-US" sz="3200" smtClean="0">
                <a:solidFill>
                  <a:srgbClr val="FFFFFF"/>
                </a:solidFill>
                <a:latin typeface="KaiTi" pitchFamily="49" charset="-122"/>
                <a:ea typeface="KaiTi" pitchFamily="49" charset="-122"/>
                <a:cs typeface="Times New Roman" charset="0"/>
              </a:rPr>
              <a:t>。另一</a:t>
            </a:r>
            <a:r>
              <a:rPr lang="zh-TW" altLang="en-US" sz="3200" smtClean="0">
                <a:solidFill>
                  <a:srgbClr val="FFFFFF"/>
                </a:solidFill>
                <a:latin typeface="KaiTi" pitchFamily="49" charset="-122"/>
                <a:ea typeface="KaiTi" pitchFamily="49" charset="-122"/>
                <a:cs typeface="Times New Roman" charset="0"/>
              </a:rPr>
              <a:t>个观点</a:t>
            </a:r>
            <a:r>
              <a:rPr lang="zh-CN" altLang="en-US" sz="3200" smtClean="0">
                <a:solidFill>
                  <a:srgbClr val="FFFFFF"/>
                </a:solidFill>
                <a:latin typeface="KaiTi" pitchFamily="49" charset="-122"/>
                <a:ea typeface="KaiTi" pitchFamily="49" charset="-122"/>
                <a:cs typeface="Times New Roman" charset="0"/>
              </a:rPr>
              <a:t>是</a:t>
            </a:r>
            <a:r>
              <a:rPr lang="zh-CN" altLang="en-US" sz="3200" smtClean="0">
                <a:solidFill>
                  <a:srgbClr val="F7F7F7"/>
                </a:solidFill>
                <a:latin typeface="KaiTi" pitchFamily="49" charset="-122"/>
                <a:ea typeface="KaiTi" pitchFamily="49" charset="-122"/>
                <a:cs typeface="Times New Roman" charset="0"/>
              </a:rPr>
              <a:t>其他</a:t>
            </a:r>
            <a:r>
              <a:rPr lang="zh-TW" altLang="en-US" sz="3200" smtClean="0">
                <a:solidFill>
                  <a:srgbClr val="F7F7F7"/>
                </a:solidFill>
                <a:latin typeface="KaiTi" pitchFamily="49" charset="-122"/>
                <a:ea typeface="KaiTi" pitchFamily="49" charset="-122"/>
                <a:cs typeface="Times New Roman" charset="0"/>
              </a:rPr>
              <a:t>两</a:t>
            </a:r>
            <a:r>
              <a:rPr lang="zh-CN" altLang="en-US" sz="3200" smtClean="0">
                <a:solidFill>
                  <a:srgbClr val="F7F7F7"/>
                </a:solidFill>
                <a:latin typeface="KaiTi" pitchFamily="49" charset="-122"/>
                <a:ea typeface="KaiTi" pitchFamily="49" charset="-122"/>
                <a:cs typeface="Times New Roman" charset="0"/>
              </a:rPr>
              <a:t>本</a:t>
            </a:r>
            <a:r>
              <a:rPr lang="en-US" altLang="zh-CN" sz="3200" b="1" smtClean="0">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smtClean="0">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smtClean="0">
                <a:solidFill>
                  <a:srgbClr val="F7F7F7"/>
                </a:solidFill>
                <a:latin typeface="KaiTi" pitchFamily="49" charset="-122"/>
                <a:ea typeface="KaiTi" pitchFamily="49" charset="-122"/>
                <a:cs typeface="楷体" charset="0"/>
              </a:rPr>
              <a:t>福音</a:t>
            </a:r>
            <a:r>
              <a:rPr lang="zh-TW" altLang="en-US" sz="3200" b="1" smtClean="0">
                <a:solidFill>
                  <a:srgbClr val="F7F7F7"/>
                </a:solidFill>
                <a:latin typeface="KaiTi" pitchFamily="49" charset="-122"/>
                <a:ea typeface="KaiTi" pitchFamily="49" charset="-122"/>
                <a:cs typeface="楷体" charset="0"/>
              </a:rPr>
              <a:t>采</a:t>
            </a:r>
            <a:r>
              <a:rPr lang="zh-CN" altLang="en-US" sz="3200" smtClean="0">
                <a:solidFill>
                  <a:srgbClr val="F7F7F7"/>
                </a:solidFill>
                <a:latin typeface="KaiTi" pitchFamily="49" charset="-122"/>
                <a:ea typeface="KaiTi" pitchFamily="49" charset="-122"/>
                <a:cs typeface="Times New Roman" charset="0"/>
              </a:rPr>
              <a:t>用</a:t>
            </a:r>
            <a:r>
              <a:rPr lang="zh-TW" altLang="en-US" sz="3200" smtClean="0">
                <a:solidFill>
                  <a:srgbClr val="F7F7F7"/>
                </a:solidFill>
                <a:latin typeface="KaiTi" pitchFamily="49" charset="-122"/>
                <a:ea typeface="KaiTi" pitchFamily="49" charset="-122"/>
                <a:cs typeface="Times New Roman" charset="0"/>
              </a:rPr>
              <a:t>马</a:t>
            </a:r>
            <a:r>
              <a:rPr lang="zh-CN" altLang="en-US" sz="3200" smtClean="0">
                <a:solidFill>
                  <a:srgbClr val="F7F7F7"/>
                </a:solidFill>
                <a:latin typeface="KaiTi" pitchFamily="49" charset="-122"/>
                <a:ea typeface="KaiTi" pitchFamily="49" charset="-122"/>
                <a:cs typeface="Times New Roman" charset="0"/>
              </a:rPr>
              <a:t>太福音</a:t>
            </a:r>
            <a:r>
              <a:rPr lang="zh-TW" altLang="en-US" sz="3200" smtClean="0">
                <a:solidFill>
                  <a:srgbClr val="F7F7F7"/>
                </a:solidFill>
                <a:latin typeface="KaiTi" pitchFamily="49" charset="-122"/>
                <a:ea typeface="KaiTi" pitchFamily="49" charset="-122"/>
                <a:cs typeface="Times New Roman" charset="0"/>
              </a:rPr>
              <a:t>为</a:t>
            </a:r>
            <a:r>
              <a:rPr lang="zh-CN" altLang="en-US" sz="3200" smtClean="0">
                <a:solidFill>
                  <a:srgbClr val="F7F7F7"/>
                </a:solidFill>
                <a:latin typeface="KaiTi" pitchFamily="49" charset="-122"/>
                <a:ea typeface="KaiTi" pitchFamily="49" charset="-122"/>
                <a:cs typeface="Times New Roman" charset="0"/>
              </a:rPr>
              <a:t>他</a:t>
            </a:r>
            <a:r>
              <a:rPr lang="zh-TW" altLang="en-US" sz="3200" smtClean="0">
                <a:solidFill>
                  <a:srgbClr val="F7F7F7"/>
                </a:solidFill>
                <a:latin typeface="KaiTi" pitchFamily="49" charset="-122"/>
                <a:ea typeface="KaiTi" pitchFamily="49" charset="-122"/>
                <a:cs typeface="Times New Roman" charset="0"/>
              </a:rPr>
              <a:t>们</a:t>
            </a:r>
            <a:r>
              <a:rPr lang="zh-CN" altLang="en-US" sz="3200" smtClean="0">
                <a:solidFill>
                  <a:srgbClr val="FFFFFF"/>
                </a:solidFill>
                <a:latin typeface="KaiTi" pitchFamily="49" charset="-122"/>
                <a:ea typeface="KaiTi" pitchFamily="49" charset="-122"/>
                <a:cs typeface="Times New Roman" charset="0"/>
              </a:rPr>
              <a:t>的主要</a:t>
            </a:r>
            <a:r>
              <a:rPr lang="zh-TW" altLang="en-US" sz="3200" smtClean="0">
                <a:solidFill>
                  <a:srgbClr val="FFFFFF"/>
                </a:solidFill>
                <a:latin typeface="KaiTi" pitchFamily="49" charset="-122"/>
                <a:ea typeface="KaiTi" pitchFamily="49" charset="-122"/>
                <a:cs typeface="Times New Roman" charset="0"/>
              </a:rPr>
              <a:t>来</a:t>
            </a:r>
            <a:r>
              <a:rPr lang="zh-CN" altLang="en-US" sz="3200" smtClean="0">
                <a:solidFill>
                  <a:srgbClr val="FFFFFF"/>
                </a:solidFill>
                <a:latin typeface="KaiTi" pitchFamily="49" charset="-122"/>
                <a:ea typeface="KaiTi" pitchFamily="49" charset="-122"/>
                <a:cs typeface="Times New Roman" charset="0"/>
              </a:rPr>
              <a:t>源</a:t>
            </a:r>
            <a:r>
              <a:rPr lang="zh-CN" altLang="en-US" sz="3200" dirty="0" smtClean="0">
                <a:solidFill>
                  <a:srgbClr val="FFFFFF"/>
                </a:solidFill>
                <a:latin typeface="KaiTi" pitchFamily="49" charset="-122"/>
                <a:ea typeface="KaiTi" pitchFamily="49" charset="-122"/>
                <a:cs typeface="Times New Roman" charset="0"/>
              </a:rPr>
              <a:t>。</a:t>
            </a:r>
            <a:endParaRPr lang="en-US" altLang="zh-CN" sz="3200" dirty="0" smtClean="0">
              <a:solidFill>
                <a:srgbClr val="FFFFFF"/>
              </a:solidFill>
              <a:latin typeface="KaiTi" pitchFamily="49" charset="-122"/>
              <a:ea typeface="KaiTi" pitchFamily="49" charset="-122"/>
              <a:cs typeface="Times New Roman" charset="0"/>
            </a:endParaRPr>
          </a:p>
          <a:p>
            <a:pPr marL="609600" indent="-609600">
              <a:spcBef>
                <a:spcPct val="20000"/>
              </a:spcBef>
              <a:buClr>
                <a:srgbClr val="FFCC66"/>
              </a:buClr>
              <a:buFontTx/>
              <a:buAutoNum type="arabicPeriod" startAt="4"/>
            </a:pPr>
            <a:r>
              <a:rPr lang="zh-CN" altLang="en-US" sz="3200" smtClean="0">
                <a:solidFill>
                  <a:srgbClr val="FFFFCC"/>
                </a:solidFill>
                <a:latin typeface="KaiTi" pitchFamily="49" charset="-122"/>
                <a:ea typeface="KaiTi" pitchFamily="49" charset="-122"/>
                <a:cs typeface="Times New Roman" charset="0"/>
              </a:rPr>
              <a:t>以上的</a:t>
            </a:r>
            <a:r>
              <a:rPr lang="zh-TW" altLang="en-US" sz="3200" smtClean="0">
                <a:solidFill>
                  <a:srgbClr val="FFFFCC"/>
                </a:solidFill>
                <a:latin typeface="KaiTi" pitchFamily="49" charset="-122"/>
                <a:ea typeface="KaiTi" pitchFamily="49" charset="-122"/>
                <a:cs typeface="Times New Roman" charset="0"/>
              </a:rPr>
              <a:t>综</a:t>
            </a:r>
            <a:r>
              <a:rPr lang="zh-CN" altLang="en-US" sz="3200" smtClean="0">
                <a:solidFill>
                  <a:srgbClr val="FFFFCC"/>
                </a:solidFill>
                <a:latin typeface="KaiTi" pitchFamily="49" charset="-122"/>
                <a:ea typeface="KaiTi" pitchFamily="49" charset="-122"/>
                <a:cs typeface="Times New Roman" charset="0"/>
              </a:rPr>
              <a:t>合</a:t>
            </a:r>
            <a:r>
              <a:rPr lang="zh-CN" altLang="en-US" sz="3200" smtClean="0">
                <a:solidFill>
                  <a:srgbClr val="FFFFFF"/>
                </a:solidFill>
                <a:latin typeface="KaiTi" pitchFamily="49" charset="-122"/>
                <a:ea typeface="KaiTi" pitchFamily="49" charset="-122"/>
                <a:cs typeface="Times New Roman" charset="0"/>
              </a:rPr>
              <a:t>。</a:t>
            </a:r>
            <a:r>
              <a:rPr lang="zh-TW" altLang="en-US" sz="3200" smtClean="0">
                <a:solidFill>
                  <a:srgbClr val="FFFFFF"/>
                </a:solidFill>
                <a:latin typeface="KaiTi" pitchFamily="49" charset="-122"/>
                <a:ea typeface="KaiTi" pitchFamily="49" charset="-122"/>
                <a:cs typeface="Times New Roman" charset="0"/>
              </a:rPr>
              <a:t>这</a:t>
            </a:r>
            <a:r>
              <a:rPr lang="zh-CN" altLang="en-US" sz="3200" smtClean="0">
                <a:solidFill>
                  <a:srgbClr val="FFFFFF"/>
                </a:solidFill>
                <a:latin typeface="KaiTi" pitchFamily="49" charset="-122"/>
                <a:ea typeface="KaiTi" pitchFamily="49" charset="-122"/>
                <a:cs typeface="Times New Roman" charset="0"/>
              </a:rPr>
              <a:t>理</a:t>
            </a:r>
            <a:r>
              <a:rPr lang="zh-TW" altLang="en-US" sz="3200" smtClean="0">
                <a:solidFill>
                  <a:srgbClr val="FFFFFF"/>
                </a:solidFill>
                <a:latin typeface="KaiTi" pitchFamily="49" charset="-122"/>
                <a:ea typeface="KaiTi" pitchFamily="49" charset="-122"/>
                <a:cs typeface="Times New Roman" charset="0"/>
              </a:rPr>
              <a:t>论</a:t>
            </a:r>
            <a:r>
              <a:rPr lang="zh-CN" altLang="en-US" sz="3200" smtClean="0">
                <a:solidFill>
                  <a:srgbClr val="FFFFFF"/>
                </a:solidFill>
                <a:latin typeface="KaiTi" pitchFamily="49" charset="-122"/>
                <a:ea typeface="KaiTi" pitchFamily="49" charset="-122"/>
                <a:cs typeface="Times New Roman" charset="0"/>
              </a:rPr>
              <a:t>建</a:t>
            </a:r>
            <a:r>
              <a:rPr lang="zh-TW" altLang="en-US" sz="3200" smtClean="0">
                <a:solidFill>
                  <a:srgbClr val="FFFFFF"/>
                </a:solidFill>
                <a:latin typeface="KaiTi" pitchFamily="49" charset="-122"/>
                <a:ea typeface="KaiTi" pitchFamily="49" charset="-122"/>
                <a:cs typeface="Times New Roman" charset="0"/>
              </a:rPr>
              <a:t>议</a:t>
            </a:r>
            <a:r>
              <a:rPr lang="en-US" altLang="zh-CN" sz="3200" b="1" smtClean="0">
                <a:solidFill>
                  <a:srgbClr val="F7F7F7"/>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3200" b="1" smtClean="0">
                <a:solidFill>
                  <a:srgbClr val="F7F7F7"/>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3200" b="1" smtClean="0">
                <a:solidFill>
                  <a:srgbClr val="F7F7F7"/>
                </a:solidFill>
                <a:latin typeface="KaiTi" pitchFamily="49" charset="-122"/>
                <a:ea typeface="KaiTi" pitchFamily="49" charset="-122"/>
                <a:cs typeface="楷体" charset="0"/>
              </a:rPr>
              <a:t>福音的</a:t>
            </a:r>
            <a:r>
              <a:rPr lang="zh-CN" altLang="en-US" sz="3200" b="1" smtClean="0">
                <a:solidFill>
                  <a:srgbClr val="AAAAAA">
                    <a:lumMod val="20000"/>
                    <a:lumOff val="80000"/>
                  </a:srgbClr>
                </a:solidFill>
                <a:latin typeface="KaiTi" pitchFamily="49" charset="-122"/>
                <a:ea typeface="KaiTi" pitchFamily="49" charset="-122"/>
                <a:cs typeface="楷体" charset="0"/>
              </a:rPr>
              <a:t>作者</a:t>
            </a:r>
            <a:r>
              <a:rPr lang="zh-TW" altLang="en-US" sz="3200" b="1" smtClean="0">
                <a:solidFill>
                  <a:srgbClr val="AAAAAA">
                    <a:lumMod val="20000"/>
                    <a:lumOff val="80000"/>
                  </a:srgbClr>
                </a:solidFill>
                <a:latin typeface="KaiTi" pitchFamily="49" charset="-122"/>
                <a:ea typeface="KaiTi" pitchFamily="49" charset="-122"/>
                <a:cs typeface="楷体" charset="0"/>
              </a:rPr>
              <a:t>采</a:t>
            </a:r>
            <a:r>
              <a:rPr lang="zh-CN" altLang="en-US" sz="3200" b="1" smtClean="0">
                <a:solidFill>
                  <a:srgbClr val="AAAAAA">
                    <a:lumMod val="20000"/>
                    <a:lumOff val="80000"/>
                  </a:srgbClr>
                </a:solidFill>
                <a:latin typeface="KaiTi" pitchFamily="49" charset="-122"/>
                <a:ea typeface="KaiTi" pitchFamily="49" charset="-122"/>
                <a:cs typeface="楷体" charset="0"/>
              </a:rPr>
              <a:t>用了口述</a:t>
            </a:r>
            <a:r>
              <a:rPr lang="zh-TW" altLang="en-US" sz="3200" b="1" smtClean="0">
                <a:solidFill>
                  <a:srgbClr val="AAAAAA">
                    <a:lumMod val="20000"/>
                    <a:lumOff val="80000"/>
                  </a:srgbClr>
                </a:solidFill>
                <a:latin typeface="KaiTi" pitchFamily="49" charset="-122"/>
                <a:ea typeface="KaiTi" pitchFamily="49" charset="-122"/>
                <a:cs typeface="楷体" charset="0"/>
              </a:rPr>
              <a:t>传</a:t>
            </a:r>
            <a:r>
              <a:rPr lang="zh-CN" altLang="en-US" sz="3200" b="1" smtClean="0">
                <a:solidFill>
                  <a:srgbClr val="AAAAAA">
                    <a:lumMod val="20000"/>
                    <a:lumOff val="80000"/>
                  </a:srgbClr>
                </a:solidFill>
                <a:latin typeface="KaiTi" pitchFamily="49" charset="-122"/>
                <a:ea typeface="KaiTi" pitchFamily="49" charset="-122"/>
                <a:cs typeface="楷体" charset="0"/>
              </a:rPr>
              <a:t>统，</a:t>
            </a:r>
            <a:r>
              <a:rPr lang="zh-TW" altLang="en-US" sz="3200" b="1" smtClean="0">
                <a:solidFill>
                  <a:srgbClr val="AAAAAA">
                    <a:lumMod val="20000"/>
                    <a:lumOff val="80000"/>
                  </a:srgbClr>
                </a:solidFill>
                <a:latin typeface="KaiTi" pitchFamily="49" charset="-122"/>
                <a:ea typeface="KaiTi" pitchFamily="49" charset="-122"/>
                <a:cs typeface="楷体" charset="0"/>
              </a:rPr>
              <a:t>古经残片</a:t>
            </a:r>
            <a:r>
              <a:rPr lang="zh-CN" altLang="en-US" sz="3200" smtClean="0">
                <a:solidFill>
                  <a:srgbClr val="AAAAAA">
                    <a:lumMod val="20000"/>
                    <a:lumOff val="80000"/>
                  </a:srgbClr>
                </a:solidFill>
                <a:latin typeface="KaiTi" pitchFamily="49" charset="-122"/>
                <a:ea typeface="KaiTi" pitchFamily="49" charset="-122"/>
                <a:cs typeface="华文细黑" charset="0"/>
              </a:rPr>
              <a:t>，</a:t>
            </a:r>
            <a:r>
              <a:rPr lang="zh-CN" altLang="en-US" sz="3200" dirty="0" smtClean="0">
                <a:solidFill>
                  <a:srgbClr val="AAAAAA">
                    <a:lumMod val="20000"/>
                    <a:lumOff val="80000"/>
                  </a:srgbClr>
                </a:solidFill>
                <a:latin typeface="KaiTi" pitchFamily="49" charset="-122"/>
                <a:ea typeface="KaiTi" pitchFamily="49" charset="-122"/>
                <a:cs typeface="华文细黑" charset="0"/>
              </a:rPr>
              <a:t>以及</a:t>
            </a:r>
            <a:r>
              <a:rPr lang="zh-CN" altLang="en-US" sz="3200" smtClean="0">
                <a:solidFill>
                  <a:srgbClr val="AAAAAA">
                    <a:lumMod val="20000"/>
                    <a:lumOff val="80000"/>
                  </a:srgbClr>
                </a:solidFill>
                <a:latin typeface="KaiTi" pitchFamily="49" charset="-122"/>
                <a:ea typeface="KaiTi" pitchFamily="49" charset="-122"/>
                <a:cs typeface="华文细黑" charset="0"/>
              </a:rPr>
              <a:t>彼此之</a:t>
            </a:r>
            <a:r>
              <a:rPr lang="zh-TW" altLang="en-US" sz="3200" smtClean="0">
                <a:solidFill>
                  <a:srgbClr val="AAAAAA">
                    <a:lumMod val="20000"/>
                    <a:lumOff val="80000"/>
                  </a:srgbClr>
                </a:solidFill>
                <a:latin typeface="KaiTi" pitchFamily="49" charset="-122"/>
                <a:ea typeface="KaiTi" pitchFamily="49" charset="-122"/>
                <a:cs typeface="华文细黑" charset="0"/>
              </a:rPr>
              <a:t>间</a:t>
            </a:r>
            <a:r>
              <a:rPr lang="zh-CN" altLang="en-US" sz="3200" smtClean="0">
                <a:solidFill>
                  <a:srgbClr val="AAAAAA">
                    <a:lumMod val="20000"/>
                    <a:lumOff val="80000"/>
                  </a:srgbClr>
                </a:solidFill>
                <a:latin typeface="KaiTi" pitchFamily="49" charset="-122"/>
                <a:ea typeface="KaiTi" pitchFamily="49" charset="-122"/>
                <a:cs typeface="华文细黑" charset="0"/>
              </a:rPr>
              <a:t>的</a:t>
            </a:r>
            <a:r>
              <a:rPr lang="zh-CN" altLang="en-US" sz="3200" dirty="0" smtClean="0">
                <a:solidFill>
                  <a:srgbClr val="AAAAAA">
                    <a:lumMod val="20000"/>
                    <a:lumOff val="80000"/>
                  </a:srgbClr>
                </a:solidFill>
                <a:latin typeface="KaiTi" pitchFamily="49" charset="-122"/>
                <a:ea typeface="KaiTi" pitchFamily="49" charset="-122"/>
                <a:cs typeface="华文细黑" charset="0"/>
              </a:rPr>
              <a:t>互相依赖，再</a:t>
            </a:r>
            <a:r>
              <a:rPr lang="zh-CN" altLang="en-US" sz="3200" smtClean="0">
                <a:solidFill>
                  <a:srgbClr val="AAAAAA">
                    <a:lumMod val="20000"/>
                    <a:lumOff val="80000"/>
                  </a:srgbClr>
                </a:solidFill>
                <a:latin typeface="KaiTi" pitchFamily="49" charset="-122"/>
                <a:ea typeface="KaiTi" pitchFamily="49" charset="-122"/>
                <a:cs typeface="华文细黑" charset="0"/>
              </a:rPr>
              <a:t>加上目</a:t>
            </a:r>
            <a:r>
              <a:rPr lang="zh-TW" altLang="en-US" sz="3200" smtClean="0">
                <a:solidFill>
                  <a:srgbClr val="AAAAAA">
                    <a:lumMod val="20000"/>
                    <a:lumOff val="80000"/>
                  </a:srgbClr>
                </a:solidFill>
                <a:latin typeface="KaiTi" pitchFamily="49" charset="-122"/>
                <a:ea typeface="KaiTi" pitchFamily="49" charset="-122"/>
                <a:cs typeface="华文细黑" charset="0"/>
              </a:rPr>
              <a:t>击证</a:t>
            </a:r>
            <a:r>
              <a:rPr lang="zh-CN" altLang="en-US" sz="3200" smtClean="0">
                <a:solidFill>
                  <a:srgbClr val="AAAAAA">
                    <a:lumMod val="20000"/>
                    <a:lumOff val="80000"/>
                  </a:srgbClr>
                </a:solidFill>
                <a:latin typeface="KaiTi" pitchFamily="49" charset="-122"/>
                <a:ea typeface="KaiTi" pitchFamily="49" charset="-122"/>
                <a:cs typeface="华文细黑" charset="0"/>
              </a:rPr>
              <a:t>人的</a:t>
            </a:r>
            <a:r>
              <a:rPr lang="zh-TW" altLang="en-US" sz="3200" smtClean="0">
                <a:solidFill>
                  <a:srgbClr val="AAAAAA">
                    <a:lumMod val="20000"/>
                    <a:lumOff val="80000"/>
                  </a:srgbClr>
                </a:solidFill>
                <a:latin typeface="KaiTi" pitchFamily="49" charset="-122"/>
                <a:ea typeface="KaiTi" pitchFamily="49" charset="-122"/>
                <a:cs typeface="华文细黑" charset="0"/>
              </a:rPr>
              <a:t>见证</a:t>
            </a:r>
            <a:r>
              <a:rPr lang="zh-CN" altLang="en-US" sz="3200" smtClean="0">
                <a:solidFill>
                  <a:srgbClr val="AAAAAA">
                    <a:lumMod val="20000"/>
                    <a:lumOff val="80000"/>
                  </a:srgbClr>
                </a:solidFill>
                <a:latin typeface="KaiTi" pitchFamily="49" charset="-122"/>
                <a:ea typeface="KaiTi" pitchFamily="49" charset="-122"/>
                <a:cs typeface="华文细黑" charset="0"/>
              </a:rPr>
              <a:t>。</a:t>
            </a:r>
            <a:endParaRPr lang="en-US" sz="3200" dirty="0">
              <a:solidFill>
                <a:srgbClr val="FFFFFF"/>
              </a:solidFill>
              <a:latin typeface="KaiTi" pitchFamily="49" charset="-122"/>
              <a:ea typeface="KaiTi" pitchFamily="49" charset="-122"/>
              <a:cs typeface="Arial" charset="0"/>
            </a:endParaRPr>
          </a:p>
        </p:txBody>
      </p:sp>
    </p:spTree>
    <p:extLst>
      <p:ext uri="{BB962C8B-B14F-4D97-AF65-F5344CB8AC3E}">
        <p14:creationId xmlns:p14="http://schemas.microsoft.com/office/powerpoint/2010/main" val="2969025163"/>
      </p:ext>
    </p:extLst>
  </p:cSld>
  <p:clrMapOvr>
    <a:overrideClrMapping bg1="dk2" tx1="lt1" bg2="dk1" tx2="lt2" accent1="accent1" accent2="accent2" accent3="accent3" accent4="accent4" accent5="accent5" accent6="accent6" hlink="hlink" folHlink="folHlink"/>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29030">
                                            <p:txEl>
                                              <p:pRg st="0" end="0"/>
                                            </p:txEl>
                                          </p:spTgt>
                                        </p:tgtEl>
                                        <p:attrNameLst>
                                          <p:attrName>style.visibility</p:attrName>
                                        </p:attrNameLst>
                                      </p:cBhvr>
                                      <p:to>
                                        <p:strVal val="visible"/>
                                      </p:to>
                                    </p:set>
                                    <p:anim calcmode="lin" valueType="num">
                                      <p:cBhvr>
                                        <p:cTn id="7" dur="1000" fill="hold"/>
                                        <p:tgtEl>
                                          <p:spTgt spid="12903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2903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29030">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9030">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29030">
                                            <p:txEl>
                                              <p:pRg st="1" end="1"/>
                                            </p:txEl>
                                          </p:spTgt>
                                        </p:tgtEl>
                                        <p:attrNameLst>
                                          <p:attrName>style.visibility</p:attrName>
                                        </p:attrNameLst>
                                      </p:cBhvr>
                                      <p:to>
                                        <p:strVal val="visible"/>
                                      </p:to>
                                    </p:set>
                                    <p:anim calcmode="lin" valueType="num">
                                      <p:cBhvr>
                                        <p:cTn id="15" dur="1000" fill="hold"/>
                                        <p:tgtEl>
                                          <p:spTgt spid="129030">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29030">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29030">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9030">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29030">
                                            <p:txEl>
                                              <p:pRg st="2" end="2"/>
                                            </p:txEl>
                                          </p:spTgt>
                                        </p:tgtEl>
                                        <p:attrNameLst>
                                          <p:attrName>style.visibility</p:attrName>
                                        </p:attrNameLst>
                                      </p:cBhvr>
                                      <p:to>
                                        <p:strVal val="visible"/>
                                      </p:to>
                                    </p:set>
                                    <p:anim calcmode="lin" valueType="num">
                                      <p:cBhvr>
                                        <p:cTn id="23" dur="1000" fill="hold"/>
                                        <p:tgtEl>
                                          <p:spTgt spid="129030">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29030">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29030">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9030">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build="p" bldLvl="2"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0466"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7940" name="Text Box 4"/>
          <p:cNvSpPr txBox="1">
            <a:spLocks noChangeArrowheads="1"/>
          </p:cNvSpPr>
          <p:nvPr/>
        </p:nvSpPr>
        <p:spPr bwMode="auto">
          <a:xfrm>
            <a:off x="2628900" y="1295400"/>
            <a:ext cx="1447800" cy="106680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3200">
                <a:solidFill>
                  <a:srgbClr val="FFFFFF"/>
                </a:solidFill>
                <a:latin typeface="Times New Roman" pitchFamily="18" charset="0"/>
                <a:ea typeface="MS PGothic" pitchFamily="34" charset="-128"/>
                <a:cs typeface="+mn-cs"/>
              </a:rPr>
              <a:t>Q</a:t>
            </a:r>
          </a:p>
          <a:p>
            <a:pPr algn="ctr"/>
            <a:r>
              <a:rPr lang="en-US" sz="3200">
                <a:solidFill>
                  <a:srgbClr val="FFFFFF"/>
                </a:solidFill>
                <a:latin typeface="Times New Roman" pitchFamily="18" charset="0"/>
                <a:ea typeface="MS PGothic" pitchFamily="34" charset="-128"/>
                <a:cs typeface="+mn-cs"/>
              </a:rPr>
              <a:t>AD 50</a:t>
            </a:r>
          </a:p>
        </p:txBody>
      </p:sp>
      <p:sp>
        <p:nvSpPr>
          <p:cNvPr id="167951" name="Text Box 15"/>
          <p:cNvSpPr txBox="1">
            <a:spLocks noChangeArrowheads="1"/>
          </p:cNvSpPr>
          <p:nvPr/>
        </p:nvSpPr>
        <p:spPr bwMode="auto">
          <a:xfrm>
            <a:off x="4876800" y="1295400"/>
            <a:ext cx="1447800" cy="1006475"/>
          </a:xfrm>
          <a:prstGeom prst="rect">
            <a:avLst/>
          </a:prstGeom>
          <a:gradFill rotWithShape="0">
            <a:gsLst>
              <a:gs pos="0">
                <a:schemeClr val="bg2"/>
              </a:gs>
              <a:gs pos="100000">
                <a:schemeClr val="bg2">
                  <a:gamma/>
                  <a:shade val="46275"/>
                  <a:invGamma/>
                </a:schemeClr>
              </a:gs>
            </a:gsLst>
            <a:lin ang="5400000" scaled="1"/>
          </a:gradFill>
          <a:ln w="9525">
            <a:noFill/>
            <a:miter lim="800000"/>
            <a:headEnd/>
            <a:tailEnd/>
          </a:ln>
          <a:effectLst/>
        </p:spPr>
        <p:txBody>
          <a:bodyPr>
            <a:spAutoFit/>
          </a:bodyPr>
          <a:lstStyle/>
          <a:p>
            <a:pPr algn="ctr">
              <a:spcBef>
                <a:spcPct val="50000"/>
              </a:spcBef>
            </a:pPr>
            <a:r>
              <a:rPr lang="en-US" altLang="zh-CN" sz="2800" b="1">
                <a:solidFill>
                  <a:srgbClr val="FFFFFF"/>
                </a:solidFill>
                <a:latin typeface="细圆" pitchFamily="2" charset="-122"/>
                <a:ea typeface="细圆" pitchFamily="2" charset="-122"/>
                <a:cs typeface="+mn-cs"/>
              </a:rPr>
              <a:t>马</a:t>
            </a:r>
            <a:r>
              <a:rPr lang="zh-CN" altLang="en-US" sz="2800" b="1">
                <a:solidFill>
                  <a:srgbClr val="FFFFFF"/>
                </a:solidFill>
                <a:latin typeface="细圆" pitchFamily="2" charset="-122"/>
                <a:ea typeface="细圆" pitchFamily="2" charset="-122"/>
                <a:cs typeface="+mn-cs"/>
              </a:rPr>
              <a:t>可</a:t>
            </a:r>
            <a:r>
              <a:rPr lang="zh-CN" altLang="en-US" sz="3200">
                <a:solidFill>
                  <a:srgbClr val="FFFFFF"/>
                </a:solidFill>
                <a:latin typeface="Times New Roman" pitchFamily="18" charset="0"/>
                <a:ea typeface="SimSun" pitchFamily="2" charset="-122"/>
                <a:cs typeface="+mn-cs"/>
              </a:rPr>
              <a:t/>
            </a:r>
            <a:br>
              <a:rPr lang="zh-CN" altLang="en-US" sz="3200">
                <a:solidFill>
                  <a:srgbClr val="FFFFFF"/>
                </a:solidFill>
                <a:latin typeface="Times New Roman" pitchFamily="18" charset="0"/>
                <a:ea typeface="SimSun" pitchFamily="2" charset="-122"/>
                <a:cs typeface="+mn-cs"/>
              </a:rPr>
            </a:br>
            <a:r>
              <a:rPr lang="en-US" altLang="ja-JP" sz="3200">
                <a:solidFill>
                  <a:srgbClr val="FFFFFF"/>
                </a:solidFill>
                <a:latin typeface="Times New Roman" pitchFamily="18" charset="0"/>
                <a:ea typeface="SimSun" pitchFamily="2" charset="-122"/>
                <a:cs typeface="+mn-cs"/>
              </a:rPr>
              <a:t>AD 65</a:t>
            </a:r>
            <a:endParaRPr lang="en-US" sz="3200">
              <a:solidFill>
                <a:srgbClr val="FFFFFF"/>
              </a:solidFill>
              <a:latin typeface="Times New Roman" pitchFamily="18" charset="0"/>
              <a:ea typeface="SimSun" pitchFamily="2" charset="-122"/>
              <a:cs typeface="+mn-cs"/>
            </a:endParaRPr>
          </a:p>
        </p:txBody>
      </p:sp>
      <p:sp>
        <p:nvSpPr>
          <p:cNvPr id="167954" name="Text Box 18"/>
          <p:cNvSpPr txBox="1">
            <a:spLocks noChangeArrowheads="1"/>
          </p:cNvSpPr>
          <p:nvPr/>
        </p:nvSpPr>
        <p:spPr bwMode="auto">
          <a:xfrm>
            <a:off x="4876800" y="3657600"/>
            <a:ext cx="1447800" cy="914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smtClean="0">
                <a:solidFill>
                  <a:srgbClr val="FFFFFF"/>
                </a:solidFill>
                <a:effectLst>
                  <a:outerShdw blurRad="38100" dist="38100" dir="2700000" algn="tl">
                    <a:srgbClr val="000000"/>
                  </a:outerShdw>
                </a:effectLst>
                <a:latin typeface="细圆" charset="0"/>
                <a:ea typeface="细圆" charset="0"/>
                <a:cs typeface="细圆" charset="0"/>
              </a:rPr>
              <a:t>路</a:t>
            </a:r>
            <a:r>
              <a:rPr lang="zh-CN" altLang="en-US" sz="2800" b="1" smtClean="0">
                <a:solidFill>
                  <a:srgbClr val="FFFFFF"/>
                </a:solidFill>
                <a:effectLst>
                  <a:outerShdw blurRad="38100" dist="38100" dir="2700000" algn="tl">
                    <a:srgbClr val="000000"/>
                  </a:outerShdw>
                </a:effectLst>
                <a:latin typeface="细圆" charset="0"/>
                <a:ea typeface="细圆" charset="0"/>
                <a:cs typeface="细圆" charset="0"/>
              </a:rPr>
              <a:t>加</a:t>
            </a:r>
            <a:endParaRPr lang="zh-CN" altLang="en-US" sz="2800" b="1" smtClean="0">
              <a:solidFill>
                <a:srgbClr val="FFFFFF"/>
              </a:solidFill>
              <a:latin typeface="细圆" charset="0"/>
              <a:ea typeface="细圆" charset="0"/>
              <a:cs typeface="细圆" charset="0"/>
            </a:endParaRPr>
          </a:p>
        </p:txBody>
      </p:sp>
      <p:sp>
        <p:nvSpPr>
          <p:cNvPr id="167957" name="Text Box 21"/>
          <p:cNvSpPr txBox="1">
            <a:spLocks noChangeArrowheads="1"/>
          </p:cNvSpPr>
          <p:nvPr/>
        </p:nvSpPr>
        <p:spPr bwMode="auto">
          <a:xfrm>
            <a:off x="2514600" y="3657600"/>
            <a:ext cx="16764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b="1" smtClean="0">
                <a:solidFill>
                  <a:srgbClr val="FFFFFF"/>
                </a:solidFill>
                <a:effectLst>
                  <a:outerShdw blurRad="38100" dist="38100" dir="2700000" algn="tl">
                    <a:srgbClr val="000000"/>
                  </a:outerShdw>
                </a:effectLst>
                <a:latin typeface="细圆" charset="0"/>
                <a:ea typeface="细圆" charset="0"/>
                <a:cs typeface="细圆" charset="0"/>
              </a:rPr>
              <a:t>马</a:t>
            </a:r>
            <a:r>
              <a:rPr lang="zh-CN" altLang="en-US" sz="2800" b="1" smtClean="0">
                <a:solidFill>
                  <a:srgbClr val="FFFFFF"/>
                </a:solidFill>
                <a:effectLst>
                  <a:outerShdw blurRad="38100" dist="38100" dir="2700000" algn="tl">
                    <a:srgbClr val="000000"/>
                  </a:outerShdw>
                </a:effectLst>
                <a:latin typeface="细圆" charset="0"/>
                <a:ea typeface="细圆" charset="0"/>
                <a:cs typeface="细圆" charset="0"/>
              </a:rPr>
              <a:t>太</a:t>
            </a:r>
            <a:endParaRPr lang="zh-CN" altLang="en-US" sz="400" b="1" smtClean="0">
              <a:solidFill>
                <a:srgbClr val="FFFFFF"/>
              </a:solidFill>
              <a:latin typeface="细圆" charset="0"/>
              <a:ea typeface="细圆" charset="0"/>
              <a:cs typeface="细圆" charset="0"/>
            </a:endParaRPr>
          </a:p>
          <a:p>
            <a:pPr algn="ctr" eaLnBrk="1" hangingPunct="1">
              <a:spcBef>
                <a:spcPct val="50000"/>
              </a:spcBef>
              <a:defRPr/>
            </a:pPr>
            <a:endParaRPr lang="en-US" sz="500" smtClean="0">
              <a:solidFill>
                <a:srgbClr val="FFFFFF"/>
              </a:solidFill>
              <a:latin typeface="细圆" charset="0"/>
              <a:ea typeface="细圆" charset="0"/>
              <a:cs typeface="细圆" charset="0"/>
            </a:endParaRPr>
          </a:p>
        </p:txBody>
      </p:sp>
      <p:sp>
        <p:nvSpPr>
          <p:cNvPr id="190471" name="Rectangle 51"/>
          <p:cNvSpPr>
            <a:spLocks noGrp="1" noChangeArrowheads="1"/>
          </p:cNvSpPr>
          <p:nvPr>
            <p:ph type="title" idx="4294967295"/>
          </p:nvPr>
        </p:nvSpPr>
        <p:spPr>
          <a:xfrm>
            <a:off x="2362200" y="228600"/>
            <a:ext cx="4191000" cy="823913"/>
          </a:xfrm>
          <a:solidFill>
            <a:srgbClr val="0000FF"/>
          </a:solidFill>
        </p:spPr>
        <p:txBody>
          <a:bodyPr anchor="t" anchorCtr="0">
            <a:spAutoFit/>
          </a:bodyPr>
          <a:lstStyle/>
          <a:p>
            <a:pPr eaLnBrk="1" hangingPunct="1"/>
            <a:r>
              <a:rPr lang="en-US" altLang="zh-CN" sz="4800" b="1" smtClean="0">
                <a:solidFill>
                  <a:schemeClr val="tx1"/>
                </a:solidFill>
                <a:effectLst/>
                <a:latin typeface="隶变" pitchFamily="2" charset="-122"/>
                <a:ea typeface="隶变" pitchFamily="2" charset="-122"/>
              </a:rPr>
              <a:t>双</a:t>
            </a:r>
            <a:r>
              <a:rPr lang="zh-CN" altLang="en-US" sz="4800" b="1" smtClean="0">
                <a:solidFill>
                  <a:schemeClr val="tx1"/>
                </a:solidFill>
                <a:effectLst/>
                <a:latin typeface="隶变" pitchFamily="2" charset="-122"/>
                <a:ea typeface="隶变" pitchFamily="2" charset="-122"/>
              </a:rPr>
              <a:t>资料理论</a:t>
            </a:r>
          </a:p>
        </p:txBody>
      </p:sp>
      <p:sp>
        <p:nvSpPr>
          <p:cNvPr id="167989" name="Line 53"/>
          <p:cNvSpPr>
            <a:spLocks noChangeShapeType="1"/>
          </p:cNvSpPr>
          <p:nvPr/>
        </p:nvSpPr>
        <p:spPr bwMode="auto">
          <a:xfrm>
            <a:off x="33528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0" name="Line 54"/>
          <p:cNvSpPr>
            <a:spLocks noChangeShapeType="1"/>
          </p:cNvSpPr>
          <p:nvPr/>
        </p:nvSpPr>
        <p:spPr bwMode="auto">
          <a:xfrm>
            <a:off x="5562600" y="2362200"/>
            <a:ext cx="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1" name="Line 55"/>
          <p:cNvSpPr>
            <a:spLocks noChangeShapeType="1"/>
          </p:cNvSpPr>
          <p:nvPr/>
        </p:nvSpPr>
        <p:spPr bwMode="auto">
          <a:xfrm>
            <a:off x="4038600" y="2362200"/>
            <a:ext cx="8382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7992" name="Line 56"/>
          <p:cNvSpPr>
            <a:spLocks noChangeShapeType="1"/>
          </p:cNvSpPr>
          <p:nvPr/>
        </p:nvSpPr>
        <p:spPr bwMode="auto">
          <a:xfrm flipH="1">
            <a:off x="4191000" y="2362200"/>
            <a:ext cx="685800" cy="1295400"/>
          </a:xfrm>
          <a:prstGeom prst="line">
            <a:avLst/>
          </a:prstGeom>
          <a:noFill/>
          <a:ln w="9525">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5891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7940"/>
                                        </p:tgtEl>
                                        <p:attrNameLst>
                                          <p:attrName>style.visibility</p:attrName>
                                        </p:attrNameLst>
                                      </p:cBhvr>
                                      <p:to>
                                        <p:strVal val="visible"/>
                                      </p:to>
                                    </p:set>
                                    <p:animEffect transition="in" filter="fade">
                                      <p:cBhvr>
                                        <p:cTn id="7" dur="500"/>
                                        <p:tgtEl>
                                          <p:spTgt spid="1679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7951"/>
                                        </p:tgtEl>
                                        <p:attrNameLst>
                                          <p:attrName>style.visibility</p:attrName>
                                        </p:attrNameLst>
                                      </p:cBhvr>
                                      <p:to>
                                        <p:strVal val="visible"/>
                                      </p:to>
                                    </p:set>
                                    <p:animEffect transition="in" filter="checkerboard(across)">
                                      <p:cBhvr>
                                        <p:cTn id="12" dur="500"/>
                                        <p:tgtEl>
                                          <p:spTgt spid="1679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7989"/>
                                        </p:tgtEl>
                                        <p:attrNameLst>
                                          <p:attrName>style.visibility</p:attrName>
                                        </p:attrNameLst>
                                      </p:cBhvr>
                                      <p:to>
                                        <p:strVal val="visible"/>
                                      </p:to>
                                    </p:set>
                                    <p:animEffect transition="in" filter="wipe(up)">
                                      <p:cBhvr>
                                        <p:cTn id="17" dur="500"/>
                                        <p:tgtEl>
                                          <p:spTgt spid="167989"/>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67957"/>
                                        </p:tgtEl>
                                        <p:attrNameLst>
                                          <p:attrName>style.visibility</p:attrName>
                                        </p:attrNameLst>
                                      </p:cBhvr>
                                      <p:to>
                                        <p:strVal val="visible"/>
                                      </p:to>
                                    </p:set>
                                    <p:animEffect transition="in" filter="checkerboard(across)">
                                      <p:cBhvr>
                                        <p:cTn id="21" dur="500"/>
                                        <p:tgtEl>
                                          <p:spTgt spid="16795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7990"/>
                                        </p:tgtEl>
                                        <p:attrNameLst>
                                          <p:attrName>style.visibility</p:attrName>
                                        </p:attrNameLst>
                                      </p:cBhvr>
                                      <p:to>
                                        <p:strVal val="visible"/>
                                      </p:to>
                                    </p:set>
                                    <p:animEffect transition="in" filter="wipe(up)">
                                      <p:cBhvr>
                                        <p:cTn id="26" dur="500"/>
                                        <p:tgtEl>
                                          <p:spTgt spid="167990"/>
                                        </p:tgtEl>
                                      </p:cBhvr>
                                    </p:animEffect>
                                  </p:childTnLst>
                                </p:cTn>
                              </p:par>
                            </p:childTnLst>
                          </p:cTn>
                        </p:par>
                        <p:par>
                          <p:cTn id="27" fill="hold" nodeType="afterGroup">
                            <p:stCondLst>
                              <p:cond delay="500"/>
                            </p:stCondLst>
                            <p:childTnLst>
                              <p:par>
                                <p:cTn id="28" presetID="5" presetClass="entr" presetSubtype="10" fill="hold" grpId="0" nodeType="afterEffect">
                                  <p:stCondLst>
                                    <p:cond delay="0"/>
                                  </p:stCondLst>
                                  <p:childTnLst>
                                    <p:set>
                                      <p:cBhvr>
                                        <p:cTn id="29" dur="1" fill="hold">
                                          <p:stCondLst>
                                            <p:cond delay="0"/>
                                          </p:stCondLst>
                                        </p:cTn>
                                        <p:tgtEl>
                                          <p:spTgt spid="167954"/>
                                        </p:tgtEl>
                                        <p:attrNameLst>
                                          <p:attrName>style.visibility</p:attrName>
                                        </p:attrNameLst>
                                      </p:cBhvr>
                                      <p:to>
                                        <p:strVal val="visible"/>
                                      </p:to>
                                    </p:set>
                                    <p:animEffect transition="in" filter="checkerboard(across)">
                                      <p:cBhvr>
                                        <p:cTn id="30" dur="500"/>
                                        <p:tgtEl>
                                          <p:spTgt spid="1679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67991"/>
                                        </p:tgtEl>
                                        <p:attrNameLst>
                                          <p:attrName>style.visibility</p:attrName>
                                        </p:attrNameLst>
                                      </p:cBhvr>
                                      <p:to>
                                        <p:strVal val="visible"/>
                                      </p:to>
                                    </p:set>
                                    <p:animEffect transition="in" filter="wipe(up)">
                                      <p:cBhvr>
                                        <p:cTn id="35" dur="500"/>
                                        <p:tgtEl>
                                          <p:spTgt spid="16799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67992"/>
                                        </p:tgtEl>
                                        <p:attrNameLst>
                                          <p:attrName>style.visibility</p:attrName>
                                        </p:attrNameLst>
                                      </p:cBhvr>
                                      <p:to>
                                        <p:strVal val="visible"/>
                                      </p:to>
                                    </p:set>
                                    <p:animEffect transition="in" filter="wipe(up)">
                                      <p:cBhvr>
                                        <p:cTn id="40" dur="500"/>
                                        <p:tgtEl>
                                          <p:spTgt spid="1679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animBg="1" autoUpdateAnimBg="0"/>
      <p:bldP spid="167951" grpId="0" animBg="1"/>
      <p:bldP spid="167954" grpId="0" animBg="1"/>
      <p:bldP spid="167957" grpId="0" animBg="1"/>
      <p:bldP spid="167989" grpId="0" animBg="1"/>
      <p:bldP spid="167990" grpId="0" animBg="1"/>
      <p:bldP spid="167991" grpId="0" animBg="1"/>
      <p:bldP spid="16799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ext Box 2"/>
          <p:cNvSpPr txBox="1">
            <a:spLocks noChangeArrowheads="1"/>
          </p:cNvSpPr>
          <p:nvPr/>
        </p:nvSpPr>
        <p:spPr bwMode="auto">
          <a:xfrm>
            <a:off x="8426450" y="152400"/>
            <a:ext cx="488950" cy="457200"/>
          </a:xfrm>
          <a:prstGeom prst="rect">
            <a:avLst/>
          </a:prstGeom>
          <a:noFill/>
          <a:ln w="12700">
            <a:noFill/>
            <a:miter lim="800000"/>
            <a:headEnd type="none" w="sm" len="sm"/>
            <a:tailEnd type="none" w="sm" len="sm"/>
          </a:ln>
        </p:spPr>
        <p:txBody>
          <a:bodyPr wrap="none">
            <a:spAutoFit/>
          </a:bodyPr>
          <a:lstStyle/>
          <a:p>
            <a:r>
              <a:rPr lang="en-US">
                <a:solidFill>
                  <a:srgbClr val="000000"/>
                </a:solidFill>
                <a:latin typeface="Times New Roman" pitchFamily="18" charset="0"/>
                <a:ea typeface="MS PGothic" pitchFamily="34" charset="-128"/>
                <a:cs typeface="+mn-cs"/>
              </a:rPr>
              <a:t>51</a:t>
            </a:r>
          </a:p>
        </p:txBody>
      </p:sp>
      <p:sp>
        <p:nvSpPr>
          <p:cNvPr id="192514" name="Text Box 3"/>
          <p:cNvSpPr txBox="1">
            <a:spLocks noChangeArrowheads="1"/>
          </p:cNvSpPr>
          <p:nvPr/>
        </p:nvSpPr>
        <p:spPr bwMode="auto">
          <a:xfrm>
            <a:off x="8578850" y="152400"/>
            <a:ext cx="488950" cy="457200"/>
          </a:xfrm>
          <a:prstGeom prst="rect">
            <a:avLst/>
          </a:prstGeom>
          <a:noFill/>
          <a:ln w="12700">
            <a:noFill/>
            <a:miter lim="800000"/>
            <a:headEnd type="none" w="sm" len="sm"/>
            <a:tailEnd type="none" w="sm" len="sm"/>
          </a:ln>
        </p:spPr>
        <p:txBody>
          <a:bodyPr wrap="none">
            <a:spAutoFit/>
          </a:bodyPr>
          <a:lstStyle/>
          <a:p>
            <a:r>
              <a:rPr lang="en-US" b="1">
                <a:solidFill>
                  <a:srgbClr val="FFFFFF"/>
                </a:solidFill>
                <a:latin typeface="Times New Roman" pitchFamily="18" charset="0"/>
                <a:ea typeface="MS PGothic" pitchFamily="34" charset="-128"/>
                <a:cs typeface="+mn-cs"/>
              </a:rPr>
              <a:t>50</a:t>
            </a:r>
          </a:p>
        </p:txBody>
      </p:sp>
      <p:sp>
        <p:nvSpPr>
          <p:cNvPr id="169988" name="Text Box 4"/>
          <p:cNvSpPr txBox="1">
            <a:spLocks noChangeArrowheads="1"/>
          </p:cNvSpPr>
          <p:nvPr/>
        </p:nvSpPr>
        <p:spPr bwMode="auto">
          <a:xfrm>
            <a:off x="5041900" y="1217613"/>
            <a:ext cx="1485900" cy="1390650"/>
          </a:xfrm>
          <a:prstGeom prst="rect">
            <a:avLst/>
          </a:prstGeom>
          <a:gradFill rotWithShape="0">
            <a:gsLst>
              <a:gs pos="0">
                <a:srgbClr val="FF0000"/>
              </a:gs>
              <a:gs pos="100000">
                <a:srgbClr val="760000"/>
              </a:gs>
            </a:gsLst>
            <a:path path="shape">
              <a:fillToRect l="50000" t="50000" r="50000" b="50000"/>
            </a:path>
          </a:gradFill>
          <a:ln w="9525">
            <a:noFill/>
            <a:miter lim="800000"/>
            <a:headEnd/>
            <a:tailEnd/>
          </a:ln>
        </p:spPr>
        <p:txBody>
          <a:bodyPr>
            <a:spAutoFit/>
          </a:bodyPr>
          <a:lstStyle/>
          <a:p>
            <a:pPr algn="ctr"/>
            <a:r>
              <a:rPr lang="en-US" sz="2800">
                <a:solidFill>
                  <a:srgbClr val="FFFFFF"/>
                </a:solidFill>
                <a:latin typeface="Times New Roman" pitchFamily="18" charset="0"/>
                <a:ea typeface="MS PGothic" pitchFamily="34" charset="-128"/>
                <a:cs typeface="+mn-cs"/>
              </a:rPr>
              <a:t>Q</a:t>
            </a:r>
            <a:br>
              <a:rPr lang="en-US" sz="2800">
                <a:solidFill>
                  <a:srgbClr val="FFFFFF"/>
                </a:solidFill>
                <a:latin typeface="Times New Roman" pitchFamily="18" charset="0"/>
                <a:ea typeface="MS PGothic" pitchFamily="34" charset="-128"/>
                <a:cs typeface="+mn-cs"/>
              </a:rPr>
            </a:br>
            <a:r>
              <a:rPr lang="en-US" altLang="zh-CN" sz="2800">
                <a:solidFill>
                  <a:srgbClr val="FFFFFF"/>
                </a:solidFill>
                <a:latin typeface="细圆" pitchFamily="2" charset="-122"/>
                <a:ea typeface="细圆" pitchFamily="2" charset="-122"/>
                <a:cs typeface="+mn-cs"/>
              </a:rPr>
              <a:t>安</a:t>
            </a:r>
            <a:r>
              <a:rPr lang="zh-CN" altLang="en-US" sz="2800">
                <a:solidFill>
                  <a:srgbClr val="FFFFFF"/>
                </a:solidFill>
                <a:latin typeface="细圆" pitchFamily="2" charset="-122"/>
                <a:ea typeface="细圆" pitchFamily="2" charset="-122"/>
                <a:cs typeface="+mn-cs"/>
              </a:rPr>
              <a:t>提阿</a:t>
            </a:r>
          </a:p>
          <a:p>
            <a:pPr algn="ctr"/>
            <a:r>
              <a:rPr lang="en-US" sz="2800">
                <a:solidFill>
                  <a:srgbClr val="FFFFFF"/>
                </a:solidFill>
                <a:latin typeface="Times New Roman" pitchFamily="18" charset="0"/>
                <a:ea typeface="细圆" pitchFamily="2" charset="-122"/>
                <a:cs typeface="+mn-cs"/>
              </a:rPr>
              <a:t>AD 50</a:t>
            </a:r>
          </a:p>
        </p:txBody>
      </p:sp>
      <p:sp>
        <p:nvSpPr>
          <p:cNvPr id="169989" name="Text Box 5"/>
          <p:cNvSpPr txBox="1">
            <a:spLocks noChangeArrowheads="1"/>
          </p:cNvSpPr>
          <p:nvPr/>
        </p:nvSpPr>
        <p:spPr bwMode="auto">
          <a:xfrm>
            <a:off x="2895600" y="1217613"/>
            <a:ext cx="1625600" cy="1408112"/>
          </a:xfrm>
          <a:prstGeom prst="rect">
            <a:avLst/>
          </a:prstGeom>
          <a:gradFill rotWithShape="0">
            <a:gsLst>
              <a:gs pos="0">
                <a:schemeClr val="bg2"/>
              </a:gs>
              <a:gs pos="100000">
                <a:schemeClr val="bg2">
                  <a:gamma/>
                  <a:shade val="46275"/>
                  <a:invGamma/>
                </a:schemeClr>
              </a:gs>
            </a:gsLst>
            <a:path path="shape">
              <a:fillToRect l="50000" t="50000" r="50000" b="50000"/>
            </a:path>
          </a:gradFill>
          <a:ln w="9525">
            <a:noFill/>
            <a:miter lim="800000"/>
            <a:headEnd/>
            <a:tailEnd/>
          </a:ln>
          <a:effectLst/>
        </p:spPr>
        <p:txBody>
          <a:bodyPr>
            <a:spAutoFit/>
          </a:bodyPr>
          <a:lstStyle/>
          <a:p>
            <a:pPr algn="ctr">
              <a:spcBef>
                <a:spcPct val="50000"/>
              </a:spcBef>
            </a:pPr>
            <a:r>
              <a:rPr lang="en-US" altLang="zh-CN" sz="2800">
                <a:solidFill>
                  <a:srgbClr val="FFFFFF"/>
                </a:solidFill>
                <a:latin typeface="细圆" pitchFamily="2" charset="-122"/>
                <a:ea typeface="细圆" pitchFamily="2" charset="-122"/>
                <a:cs typeface="+mn-cs"/>
              </a:rPr>
              <a:t>马</a:t>
            </a:r>
            <a:r>
              <a:rPr lang="zh-CN" altLang="en-US" sz="2800">
                <a:solidFill>
                  <a:srgbClr val="FFFFFF"/>
                </a:solidFill>
                <a:latin typeface="细圆" pitchFamily="2" charset="-122"/>
                <a:ea typeface="细圆" pitchFamily="2" charset="-122"/>
                <a:cs typeface="+mn-cs"/>
              </a:rPr>
              <a:t>可</a:t>
            </a:r>
            <a:br>
              <a:rPr lang="zh-CN" altLang="en-US" sz="2800">
                <a:solidFill>
                  <a:srgbClr val="FFFFFF"/>
                </a:solidFill>
                <a:latin typeface="细圆" pitchFamily="2" charset="-122"/>
                <a:ea typeface="细圆" pitchFamily="2" charset="-122"/>
                <a:cs typeface="+mn-cs"/>
              </a:rPr>
            </a:br>
            <a:r>
              <a:rPr lang="en-US" altLang="zh-CN" sz="2800">
                <a:solidFill>
                  <a:srgbClr val="FFFFFF"/>
                </a:solidFill>
                <a:latin typeface="细圆" pitchFamily="2" charset="-122"/>
                <a:ea typeface="细圆" pitchFamily="2" charset="-122"/>
                <a:cs typeface="+mn-cs"/>
              </a:rPr>
              <a:t>罗</a:t>
            </a:r>
            <a:r>
              <a:rPr lang="zh-CN" altLang="en-US" sz="2800">
                <a:solidFill>
                  <a:srgbClr val="FFFFFF"/>
                </a:solidFill>
                <a:latin typeface="细圆" pitchFamily="2" charset="-122"/>
                <a:ea typeface="细圆" pitchFamily="2" charset="-122"/>
                <a:cs typeface="+mn-cs"/>
              </a:rPr>
              <a:t>马</a:t>
            </a:r>
            <a:r>
              <a:rPr lang="zh-CN" altLang="en-US" sz="2800">
                <a:solidFill>
                  <a:srgbClr val="FFFFFF"/>
                </a:solidFill>
                <a:latin typeface="Times New Roman" pitchFamily="18" charset="0"/>
                <a:ea typeface="SimSun" pitchFamily="2" charset="-122"/>
                <a:cs typeface="+mn-cs"/>
              </a:rPr>
              <a:t/>
            </a:r>
            <a:br>
              <a:rPr lang="zh-CN" altLang="en-US" sz="2800">
                <a:solidFill>
                  <a:srgbClr val="FFFFFF"/>
                </a:solidFill>
                <a:latin typeface="Times New Roman" pitchFamily="18" charset="0"/>
                <a:ea typeface="SimSun" pitchFamily="2" charset="-122"/>
                <a:cs typeface="+mn-cs"/>
              </a:rPr>
            </a:br>
            <a:r>
              <a:rPr lang="en-US" altLang="ja-JP" sz="2800">
                <a:solidFill>
                  <a:srgbClr val="FFFFFF"/>
                </a:solidFill>
                <a:latin typeface="Times New Roman" pitchFamily="18" charset="0"/>
                <a:ea typeface="SimSun" pitchFamily="2" charset="-122"/>
                <a:cs typeface="+mn-cs"/>
              </a:rPr>
              <a:t>AD 65</a:t>
            </a:r>
            <a:endParaRPr lang="en-US" sz="2800">
              <a:solidFill>
                <a:srgbClr val="FFFFFF"/>
              </a:solidFill>
              <a:latin typeface="Times New Roman" pitchFamily="18" charset="0"/>
              <a:ea typeface="SimSun" pitchFamily="2" charset="-122"/>
              <a:cs typeface="+mn-cs"/>
            </a:endParaRPr>
          </a:p>
        </p:txBody>
      </p:sp>
      <p:sp>
        <p:nvSpPr>
          <p:cNvPr id="192517" name="Rectangle 9"/>
          <p:cNvSpPr>
            <a:spLocks noGrp="1" noChangeArrowheads="1"/>
          </p:cNvSpPr>
          <p:nvPr>
            <p:ph type="title" idx="4294967295"/>
          </p:nvPr>
        </p:nvSpPr>
        <p:spPr>
          <a:xfrm>
            <a:off x="2667000" y="228600"/>
            <a:ext cx="3962400" cy="823913"/>
          </a:xfrm>
          <a:solidFill>
            <a:srgbClr val="0000FF"/>
          </a:solidFill>
        </p:spPr>
        <p:txBody>
          <a:bodyPr anchor="t" anchorCtr="0">
            <a:spAutoFit/>
          </a:bodyPr>
          <a:lstStyle/>
          <a:p>
            <a:pPr eaLnBrk="1" hangingPunct="1"/>
            <a:r>
              <a:rPr lang="en-US" altLang="zh-CN" sz="4800" b="1" smtClean="0">
                <a:solidFill>
                  <a:schemeClr val="tx1"/>
                </a:solidFill>
                <a:effectLst/>
                <a:latin typeface="隶变" pitchFamily="2" charset="-122"/>
                <a:ea typeface="隶变" pitchFamily="2" charset="-122"/>
              </a:rPr>
              <a:t>四</a:t>
            </a:r>
            <a:r>
              <a:rPr lang="zh-CN" altLang="en-US" sz="4800" b="1" smtClean="0">
                <a:solidFill>
                  <a:schemeClr val="tx1"/>
                </a:solidFill>
                <a:effectLst/>
                <a:latin typeface="隶变" pitchFamily="2" charset="-122"/>
                <a:ea typeface="隶变" pitchFamily="2" charset="-122"/>
              </a:rPr>
              <a:t>资料假说</a:t>
            </a:r>
            <a:endParaRPr lang="en-US" sz="4800" b="1" smtClean="0">
              <a:solidFill>
                <a:schemeClr val="tx1"/>
              </a:solidFill>
              <a:effectLst/>
              <a:latin typeface="隶变" pitchFamily="2" charset="-122"/>
              <a:ea typeface="隶变" pitchFamily="2" charset="-122"/>
            </a:endParaRPr>
          </a:p>
        </p:txBody>
      </p:sp>
      <p:sp>
        <p:nvSpPr>
          <p:cNvPr id="169994" name="Line 10"/>
          <p:cNvSpPr>
            <a:spLocks noChangeShapeType="1"/>
          </p:cNvSpPr>
          <p:nvPr/>
        </p:nvSpPr>
        <p:spPr bwMode="auto">
          <a:xfrm>
            <a:off x="3352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5" name="Line 11"/>
          <p:cNvSpPr>
            <a:spLocks noChangeShapeType="1"/>
          </p:cNvSpPr>
          <p:nvPr/>
        </p:nvSpPr>
        <p:spPr bwMode="auto">
          <a:xfrm>
            <a:off x="61722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6" name="Line 12"/>
          <p:cNvSpPr>
            <a:spLocks noChangeShapeType="1"/>
          </p:cNvSpPr>
          <p:nvPr/>
        </p:nvSpPr>
        <p:spPr bwMode="auto">
          <a:xfrm>
            <a:off x="4038600" y="2590800"/>
            <a:ext cx="12954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7" name="Line 13"/>
          <p:cNvSpPr>
            <a:spLocks noChangeShapeType="1"/>
          </p:cNvSpPr>
          <p:nvPr/>
        </p:nvSpPr>
        <p:spPr bwMode="auto">
          <a:xfrm flipH="1">
            <a:off x="3733800" y="2590800"/>
            <a:ext cx="1600200" cy="13716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69998" name="Text Box 14"/>
          <p:cNvSpPr txBox="1">
            <a:spLocks noChangeArrowheads="1"/>
          </p:cNvSpPr>
          <p:nvPr/>
        </p:nvSpPr>
        <p:spPr bwMode="auto">
          <a:xfrm>
            <a:off x="685800" y="12176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M</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耶</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路撒冷</a:t>
            </a:r>
            <a: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t/>
            </a:r>
            <a:b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SimSun" pitchFamily="2" charset="-122"/>
                <a:cs typeface="+mn-cs"/>
              </a:rPr>
              <a:t>AD 60-65</a:t>
            </a:r>
            <a:endParaRPr lang="en-US" sz="2800">
              <a:solidFill>
                <a:srgbClr val="FFFFFF"/>
              </a:solidFill>
              <a:latin typeface="Times New Roman" pitchFamily="18" charset="0"/>
              <a:ea typeface="SimSun" pitchFamily="2" charset="-122"/>
              <a:cs typeface="+mn-cs"/>
            </a:endParaRPr>
          </a:p>
        </p:txBody>
      </p:sp>
      <p:sp>
        <p:nvSpPr>
          <p:cNvPr id="169999" name="Text Box 15"/>
          <p:cNvSpPr txBox="1">
            <a:spLocks noChangeArrowheads="1"/>
          </p:cNvSpPr>
          <p:nvPr/>
        </p:nvSpPr>
        <p:spPr bwMode="auto">
          <a:xfrm>
            <a:off x="7048500" y="1217613"/>
            <a:ext cx="16383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t>L</a:t>
            </a:r>
            <a:br>
              <a:rPr lang="en-US" sz="2800">
                <a:solidFill>
                  <a:srgbClr val="FFFFFF"/>
                </a:solidFill>
                <a:effectLst>
                  <a:outerShdw blurRad="38100" dist="38100" dir="2700000" algn="tl">
                    <a:srgbClr val="000000"/>
                  </a:outerShdw>
                </a:effectLst>
                <a:latin typeface="Times New Roman" pitchFamily="18" charset="0"/>
                <a:ea typeface="MS PGothic" pitchFamily="34" charset="-128"/>
                <a:cs typeface="+mn-cs"/>
              </a:rPr>
            </a:b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p>
        </p:txBody>
      </p:sp>
      <p:sp>
        <p:nvSpPr>
          <p:cNvPr id="170000" name="Text Box 16"/>
          <p:cNvSpPr txBox="1">
            <a:spLocks noChangeArrowheads="1"/>
          </p:cNvSpPr>
          <p:nvPr/>
        </p:nvSpPr>
        <p:spPr bwMode="auto">
          <a:xfrm>
            <a:off x="1828800" y="3986213"/>
            <a:ext cx="1866900" cy="13716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马</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太</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a:solidFill>
                  <a:srgbClr val="FFFFFF"/>
                </a:solidFill>
                <a:latin typeface="细圆" pitchFamily="2" charset="-122"/>
                <a:ea typeface="细圆" pitchFamily="2" charset="-122"/>
                <a:cs typeface="+mn-cs"/>
              </a:rPr>
              <a:t>安</a:t>
            </a:r>
            <a:r>
              <a:rPr lang="zh-CN" altLang="en-US">
                <a:solidFill>
                  <a:srgbClr val="FFFFFF"/>
                </a:solidFill>
                <a:latin typeface="细圆" pitchFamily="2" charset="-122"/>
                <a:ea typeface="细圆" pitchFamily="2" charset="-122"/>
                <a:cs typeface="+mn-cs"/>
              </a:rPr>
              <a:t>提阿</a:t>
            </a: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85</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1" name="Text Box 17"/>
          <p:cNvSpPr txBox="1">
            <a:spLocks noChangeArrowheads="1"/>
          </p:cNvSpPr>
          <p:nvPr/>
        </p:nvSpPr>
        <p:spPr bwMode="auto">
          <a:xfrm>
            <a:off x="5181600" y="3986213"/>
            <a:ext cx="3657600" cy="1373187"/>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路加</a:t>
            </a:r>
            <a:b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b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撒利亚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 </a:t>
            </a: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哥</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林多</a:t>
            </a:r>
            <a:r>
              <a:rPr lang="en-US" altLang="ja-JP" sz="2800">
                <a:solidFill>
                  <a:srgbClr val="FFFFFF"/>
                </a:solidFill>
                <a:effectLst>
                  <a:outerShdw blurRad="38100" dist="38100" dir="2700000" algn="tl">
                    <a:srgbClr val="000000"/>
                  </a:outerShdw>
                </a:effectLst>
                <a:latin typeface="细圆" pitchFamily="2" charset="-122"/>
                <a:ea typeface="细圆" pitchFamily="2" charset="-122"/>
                <a:cs typeface="+mn-cs"/>
              </a:rPr>
              <a:t>?</a:t>
            </a: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
            </a:r>
            <a:b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br>
            <a:r>
              <a:rPr lang="en-US" altLang="ja-JP" sz="2800">
                <a:solidFill>
                  <a:srgbClr val="FFFFFF"/>
                </a:solidFill>
                <a:effectLst>
                  <a:outerShdw blurRad="38100" dist="38100" dir="2700000" algn="tl">
                    <a:srgbClr val="000000"/>
                  </a:outerShdw>
                </a:effectLst>
                <a:latin typeface="Times New Roman" pitchFamily="18" charset="0"/>
                <a:ea typeface="细圆" pitchFamily="2" charset="-122"/>
                <a:cs typeface="+mn-cs"/>
              </a:rPr>
              <a:t>AD 60, AD 80</a:t>
            </a:r>
            <a:endParaRPr lang="en-US" sz="2800">
              <a:solidFill>
                <a:srgbClr val="FFFFFF"/>
              </a:solidFill>
              <a:effectLst>
                <a:outerShdw blurRad="38100" dist="38100" dir="2700000" algn="tl">
                  <a:srgbClr val="000000"/>
                </a:outerShdw>
              </a:effectLst>
              <a:latin typeface="Times New Roman" pitchFamily="18" charset="0"/>
              <a:ea typeface="细圆" pitchFamily="2" charset="-122"/>
              <a:cs typeface="+mn-cs"/>
            </a:endParaRPr>
          </a:p>
        </p:txBody>
      </p:sp>
      <p:sp>
        <p:nvSpPr>
          <p:cNvPr id="170002" name="Text Box 18"/>
          <p:cNvSpPr txBox="1">
            <a:spLocks noChangeArrowheads="1"/>
          </p:cNvSpPr>
          <p:nvPr/>
        </p:nvSpPr>
        <p:spPr bwMode="auto">
          <a:xfrm>
            <a:off x="5791200" y="3021013"/>
            <a:ext cx="2133600" cy="5334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CN" altLang="en-US" sz="2800" smtClean="0">
                <a:solidFill>
                  <a:srgbClr val="FFFFFF"/>
                </a:solidFill>
                <a:effectLst>
                  <a:outerShdw blurRad="38100" dist="38100" dir="2700000" algn="tl">
                    <a:srgbClr val="000000"/>
                  </a:outerShdw>
                </a:effectLst>
                <a:latin typeface="细圆" charset="0"/>
                <a:ea typeface="细圆" charset="0"/>
                <a:cs typeface="细圆" charset="0"/>
              </a:rPr>
              <a:t>路加雏形</a:t>
            </a:r>
          </a:p>
        </p:txBody>
      </p:sp>
      <p:sp>
        <p:nvSpPr>
          <p:cNvPr id="170003" name="Text Box 19"/>
          <p:cNvSpPr txBox="1">
            <a:spLocks noChangeArrowheads="1"/>
          </p:cNvSpPr>
          <p:nvPr/>
        </p:nvSpPr>
        <p:spPr bwMode="auto">
          <a:xfrm>
            <a:off x="6781800" y="5791200"/>
            <a:ext cx="1905000" cy="1066800"/>
          </a:xfrm>
          <a:prstGeom prst="rect">
            <a:avLst/>
          </a:prstGeom>
          <a:gradFill rotWithShape="0">
            <a:gsLst>
              <a:gs pos="0">
                <a:srgbClr val="149B41"/>
              </a:gs>
              <a:gs pos="100000">
                <a:srgbClr val="149B41">
                  <a:gamma/>
                  <a:shade val="46275"/>
                  <a:invGamma/>
                </a:srgbClr>
              </a:gs>
            </a:gsLst>
            <a:path path="shape">
              <a:fillToRect l="50000" t="50000" r="50000" b="50000"/>
            </a:path>
          </a:gradFill>
          <a:ln w="9525">
            <a:noFill/>
            <a:miter lim="800000"/>
            <a:headEnd/>
            <a:tailEnd/>
          </a:ln>
          <a:effectLst/>
        </p:spPr>
        <p:txBody>
          <a:bodyPr anchor="ctr"/>
          <a:lstStyle/>
          <a:p>
            <a:pPr algn="ctr">
              <a:spcBef>
                <a:spcPct val="50000"/>
              </a:spcBef>
            </a:pP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路 </a:t>
            </a:r>
            <a:r>
              <a:rPr lang="en-US" sz="2800">
                <a:solidFill>
                  <a:srgbClr val="FFFFFF"/>
                </a:solidFill>
                <a:effectLst>
                  <a:outerShdw blurRad="38100" dist="38100" dir="2700000" algn="tl">
                    <a:srgbClr val="000000"/>
                  </a:outerShdw>
                </a:effectLst>
                <a:latin typeface="细圆" pitchFamily="2" charset="-122"/>
                <a:ea typeface="细圆" pitchFamily="2" charset="-122"/>
                <a:cs typeface="+mn-cs"/>
              </a:rPr>
              <a:t>1-2</a:t>
            </a:r>
            <a:r>
              <a:rPr lang="en-US" altLang="zh-CN" sz="2800">
                <a:solidFill>
                  <a:srgbClr val="FFFFFF"/>
                </a:solidFill>
                <a:latin typeface="细圆" pitchFamily="2" charset="-122"/>
                <a:ea typeface="细圆" pitchFamily="2" charset="-122"/>
                <a:cs typeface="+mn-cs"/>
              </a:rPr>
              <a:t> </a:t>
            </a:r>
          </a:p>
          <a:p>
            <a:pPr algn="ctr">
              <a:spcBef>
                <a:spcPct val="50000"/>
              </a:spcBef>
            </a:pPr>
            <a:r>
              <a:rPr lang="en-US" altLang="zh-CN" sz="2800">
                <a:solidFill>
                  <a:srgbClr val="FFFFFF"/>
                </a:solidFill>
                <a:effectLst>
                  <a:outerShdw blurRad="38100" dist="38100" dir="2700000" algn="tl">
                    <a:srgbClr val="000000"/>
                  </a:outerShdw>
                </a:effectLst>
                <a:latin typeface="细圆" pitchFamily="2" charset="-122"/>
                <a:ea typeface="细圆" pitchFamily="2" charset="-122"/>
                <a:cs typeface="+mn-cs"/>
              </a:rPr>
              <a:t>的</a:t>
            </a:r>
            <a:r>
              <a:rPr lang="zh-CN" altLang="en-US" sz="2800">
                <a:solidFill>
                  <a:srgbClr val="FFFFFF"/>
                </a:solidFill>
                <a:effectLst>
                  <a:outerShdw blurRad="38100" dist="38100" dir="2700000" algn="tl">
                    <a:srgbClr val="000000"/>
                  </a:outerShdw>
                </a:effectLst>
                <a:latin typeface="细圆" pitchFamily="2" charset="-122"/>
                <a:ea typeface="细圆" pitchFamily="2" charset="-122"/>
                <a:cs typeface="+mn-cs"/>
              </a:rPr>
              <a:t>材料</a:t>
            </a:r>
            <a:r>
              <a:rPr lang="zh-CN" altLang="en-US" sz="2800">
                <a:solidFill>
                  <a:srgbClr val="FFFFFF"/>
                </a:solidFill>
                <a:effectLst>
                  <a:outerShdw blurRad="38100" dist="38100" dir="2700000" algn="tl">
                    <a:srgbClr val="000000"/>
                  </a:outerShdw>
                </a:effectLst>
                <a:latin typeface="Times New Roman" pitchFamily="18" charset="0"/>
                <a:ea typeface="SimSun" pitchFamily="2" charset="-122"/>
                <a:cs typeface="+mn-cs"/>
              </a:rPr>
              <a:t> </a:t>
            </a:r>
            <a:endParaRPr lang="en-US" sz="2800">
              <a:solidFill>
                <a:srgbClr val="FFFFFF"/>
              </a:solidFill>
              <a:effectLst>
                <a:outerShdw blurRad="38100" dist="38100" dir="2700000" algn="tl">
                  <a:srgbClr val="000000"/>
                </a:outerShdw>
              </a:effectLst>
              <a:latin typeface="Times New Roman" pitchFamily="18" charset="0"/>
              <a:ea typeface="SimSun" pitchFamily="2" charset="-122"/>
              <a:cs typeface="+mn-cs"/>
            </a:endParaRPr>
          </a:p>
        </p:txBody>
      </p:sp>
      <p:sp>
        <p:nvSpPr>
          <p:cNvPr id="170005" name="Text Box 21"/>
          <p:cNvSpPr txBox="1">
            <a:spLocks noChangeArrowheads="1"/>
          </p:cNvSpPr>
          <p:nvPr/>
        </p:nvSpPr>
        <p:spPr bwMode="auto">
          <a:xfrm>
            <a:off x="762000" y="5791200"/>
            <a:ext cx="1866900" cy="914400"/>
          </a:xfrm>
          <a:prstGeom prst="rect">
            <a:avLst/>
          </a:prstGeom>
          <a:gradFill rotWithShape="0">
            <a:gsLst>
              <a:gs pos="0">
                <a:srgbClr val="C60DC0"/>
              </a:gs>
              <a:gs pos="100000">
                <a:srgbClr val="C60DC0">
                  <a:gamma/>
                  <a:shade val="46275"/>
                  <a:invGamma/>
                </a:srgbClr>
              </a:gs>
            </a:gsLst>
            <a:path path="shape">
              <a:fillToRect l="50000" t="50000" r="50000" b="50000"/>
            </a:path>
          </a:gradFill>
          <a:ln w="9525">
            <a:noFill/>
            <a:miter lim="800000"/>
            <a:headEnd/>
            <a:tailEnd/>
          </a:ln>
          <a:effec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altLang="zh-CN" sz="2800" smtClean="0">
                <a:solidFill>
                  <a:srgbClr val="FFFFFF"/>
                </a:solidFill>
                <a:latin typeface="细圆" charset="0"/>
                <a:ea typeface="细圆" charset="0"/>
                <a:cs typeface="细圆" charset="0"/>
              </a:rPr>
              <a:t>安</a:t>
            </a:r>
            <a:r>
              <a:rPr lang="zh-CN" altLang="en-US" sz="2800" smtClean="0">
                <a:solidFill>
                  <a:srgbClr val="FFFFFF"/>
                </a:solidFill>
                <a:latin typeface="细圆" charset="0"/>
                <a:ea typeface="细圆" charset="0"/>
                <a:cs typeface="细圆" charset="0"/>
              </a:rPr>
              <a:t>提阿</a:t>
            </a:r>
            <a:r>
              <a:rPr lang="en-US" altLang="ja-JP" sz="2800" smtClean="0">
                <a:solidFill>
                  <a:srgbClr val="FFFFFF"/>
                </a:solidFill>
                <a:effectLst>
                  <a:outerShdw blurRad="38100" dist="38100" dir="2700000" algn="tl">
                    <a:srgbClr val="000000"/>
                  </a:outerShdw>
                </a:effectLst>
                <a:latin typeface="细圆" charset="0"/>
                <a:ea typeface="细圆" charset="0"/>
                <a:cs typeface="细圆" charset="0"/>
              </a:rPr>
              <a:t/>
            </a:r>
            <a:br>
              <a:rPr lang="en-US" altLang="ja-JP" sz="2800" smtClean="0">
                <a:solidFill>
                  <a:srgbClr val="FFFFFF"/>
                </a:solidFill>
                <a:effectLst>
                  <a:outerShdw blurRad="38100" dist="38100" dir="2700000" algn="tl">
                    <a:srgbClr val="000000"/>
                  </a:outerShdw>
                </a:effectLst>
                <a:latin typeface="细圆" charset="0"/>
                <a:ea typeface="细圆" charset="0"/>
                <a:cs typeface="细圆" charset="0"/>
              </a:rPr>
            </a:br>
            <a:r>
              <a:rPr lang="en-US" altLang="zh-CN" sz="2800" smtClean="0">
                <a:solidFill>
                  <a:srgbClr val="FFFFFF"/>
                </a:solidFill>
                <a:effectLst>
                  <a:outerShdw blurRad="38100" dist="38100" dir="2700000" algn="tl">
                    <a:srgbClr val="000000"/>
                  </a:outerShdw>
                </a:effectLst>
                <a:latin typeface="细圆" charset="0"/>
                <a:ea typeface="细圆" charset="0"/>
                <a:cs typeface="细圆" charset="0"/>
              </a:rPr>
              <a:t>传</a:t>
            </a:r>
            <a:r>
              <a:rPr lang="zh-CN" altLang="en-US" sz="2800" smtClean="0">
                <a:solidFill>
                  <a:srgbClr val="FFFFFF"/>
                </a:solidFill>
                <a:effectLst>
                  <a:outerShdw blurRad="38100" dist="38100" dir="2700000" algn="tl">
                    <a:srgbClr val="000000"/>
                  </a:outerShdw>
                </a:effectLst>
                <a:latin typeface="细圆" charset="0"/>
                <a:ea typeface="细圆" charset="0"/>
                <a:cs typeface="细圆" charset="0"/>
              </a:rPr>
              <a:t>统</a:t>
            </a:r>
          </a:p>
        </p:txBody>
      </p:sp>
      <p:sp>
        <p:nvSpPr>
          <p:cNvPr id="170006" name="Line 22"/>
          <p:cNvSpPr>
            <a:spLocks noChangeShapeType="1"/>
          </p:cNvSpPr>
          <p:nvPr/>
        </p:nvSpPr>
        <p:spPr bwMode="auto">
          <a:xfrm>
            <a:off x="7391400" y="25908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7" name="Line 23"/>
          <p:cNvSpPr>
            <a:spLocks noChangeShapeType="1"/>
          </p:cNvSpPr>
          <p:nvPr/>
        </p:nvSpPr>
        <p:spPr bwMode="auto">
          <a:xfrm>
            <a:off x="6781800" y="3581400"/>
            <a:ext cx="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8" name="Line 24"/>
          <p:cNvSpPr>
            <a:spLocks noChangeShapeType="1"/>
          </p:cNvSpPr>
          <p:nvPr/>
        </p:nvSpPr>
        <p:spPr bwMode="auto">
          <a:xfrm>
            <a:off x="2209800" y="2590800"/>
            <a:ext cx="0" cy="12954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09" name="Line 25"/>
          <p:cNvSpPr>
            <a:spLocks noChangeShapeType="1"/>
          </p:cNvSpPr>
          <p:nvPr/>
        </p:nvSpPr>
        <p:spPr bwMode="auto">
          <a:xfrm rot="-5400000">
            <a:off x="2209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
        <p:nvSpPr>
          <p:cNvPr id="170010" name="Line 26"/>
          <p:cNvSpPr>
            <a:spLocks noChangeShapeType="1"/>
          </p:cNvSpPr>
          <p:nvPr/>
        </p:nvSpPr>
        <p:spPr bwMode="auto">
          <a:xfrm rot="10800000">
            <a:off x="7162800" y="5334000"/>
            <a:ext cx="457200" cy="457200"/>
          </a:xfrm>
          <a:prstGeom prst="line">
            <a:avLst/>
          </a:prstGeom>
          <a:noFill/>
          <a:ln w="38100">
            <a:solidFill>
              <a:schemeClr val="tx1"/>
            </a:solidFill>
            <a:round/>
            <a:headEnd/>
            <a:tailEnd type="triangle" w="med" len="med"/>
          </a:ln>
        </p:spPr>
        <p:txBody>
          <a:bodyPr wrap="none" anchor="ctr"/>
          <a:lstStyle/>
          <a:p>
            <a:endParaRPr lang="en-SG">
              <a:solidFill>
                <a:srgbClr val="FFFFFF"/>
              </a:solidFill>
              <a:latin typeface="Times New Roman" pitchFamily="18" charset="0"/>
              <a:ea typeface="MS PGothic" pitchFamily="34" charset="-128"/>
              <a:cs typeface="+mn-cs"/>
            </a:endParaRPr>
          </a:p>
        </p:txBody>
      </p:sp>
    </p:spTree>
    <p:extLst>
      <p:ext uri="{BB962C8B-B14F-4D97-AF65-F5344CB8AC3E}">
        <p14:creationId xmlns:p14="http://schemas.microsoft.com/office/powerpoint/2010/main" val="16769933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9989"/>
                                        </p:tgtEl>
                                        <p:attrNameLst>
                                          <p:attrName>style.visibility</p:attrName>
                                        </p:attrNameLst>
                                      </p:cBhvr>
                                      <p:to>
                                        <p:strVal val="visible"/>
                                      </p:to>
                                    </p:set>
                                    <p:animEffect transition="in" filter="checkerboard(across)">
                                      <p:cBhvr>
                                        <p:cTn id="7" dur="500"/>
                                        <p:tgtEl>
                                          <p:spTgt spid="1699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9988"/>
                                        </p:tgtEl>
                                        <p:attrNameLst>
                                          <p:attrName>style.visibility</p:attrName>
                                        </p:attrNameLst>
                                      </p:cBhvr>
                                      <p:to>
                                        <p:strVal val="visible"/>
                                      </p:to>
                                    </p:set>
                                    <p:animEffect transition="in" filter="fade">
                                      <p:cBhvr>
                                        <p:cTn id="12" dur="500"/>
                                        <p:tgtEl>
                                          <p:spTgt spid="1699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69994"/>
                                        </p:tgtEl>
                                        <p:attrNameLst>
                                          <p:attrName>style.visibility</p:attrName>
                                        </p:attrNameLst>
                                      </p:cBhvr>
                                      <p:to>
                                        <p:strVal val="visible"/>
                                      </p:to>
                                    </p:set>
                                    <p:animEffect transition="in" filter="wipe(up)">
                                      <p:cBhvr>
                                        <p:cTn id="17" dur="500"/>
                                        <p:tgtEl>
                                          <p:spTgt spid="169994"/>
                                        </p:tgtEl>
                                      </p:cBhvr>
                                    </p:animEffect>
                                  </p:childTnLst>
                                </p:cTn>
                              </p:par>
                            </p:childTnLst>
                          </p:cTn>
                        </p:par>
                        <p:par>
                          <p:cTn id="18" fill="hold" nodeType="afterGroup">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70000"/>
                                        </p:tgtEl>
                                        <p:attrNameLst>
                                          <p:attrName>style.visibility</p:attrName>
                                        </p:attrNameLst>
                                      </p:cBhvr>
                                      <p:to>
                                        <p:strVal val="visible"/>
                                      </p:to>
                                    </p:set>
                                    <p:animEffect transition="in" filter="checkerboard(across)">
                                      <p:cBhvr>
                                        <p:cTn id="21" dur="500"/>
                                        <p:tgtEl>
                                          <p:spTgt spid="17000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69995"/>
                                        </p:tgtEl>
                                        <p:attrNameLst>
                                          <p:attrName>style.visibility</p:attrName>
                                        </p:attrNameLst>
                                      </p:cBhvr>
                                      <p:to>
                                        <p:strVal val="visible"/>
                                      </p:to>
                                    </p:set>
                                    <p:animEffect transition="in" filter="wipe(up)">
                                      <p:cBhvr>
                                        <p:cTn id="26" dur="500"/>
                                        <p:tgtEl>
                                          <p:spTgt spid="169995"/>
                                        </p:tgtEl>
                                      </p:cBhvr>
                                    </p:animEffect>
                                  </p:childTnLst>
                                </p:cTn>
                              </p:par>
                            </p:childTnLst>
                          </p:cTn>
                        </p:par>
                        <p:par>
                          <p:cTn id="27" fill="hold" nodeType="afterGroup">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70002"/>
                                        </p:tgtEl>
                                        <p:attrNameLst>
                                          <p:attrName>style.visibility</p:attrName>
                                        </p:attrNameLst>
                                      </p:cBhvr>
                                      <p:to>
                                        <p:strVal val="visible"/>
                                      </p:to>
                                    </p:set>
                                    <p:animEffect transition="in" filter="fade">
                                      <p:cBhvr>
                                        <p:cTn id="30" dur="500"/>
                                        <p:tgtEl>
                                          <p:spTgt spid="170002"/>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9999"/>
                                        </p:tgtEl>
                                        <p:attrNameLst>
                                          <p:attrName>style.visibility</p:attrName>
                                        </p:attrNameLst>
                                      </p:cBhvr>
                                      <p:to>
                                        <p:strVal val="visible"/>
                                      </p:to>
                                    </p:set>
                                    <p:animEffect transition="in" filter="fade">
                                      <p:cBhvr>
                                        <p:cTn id="35" dur="500"/>
                                        <p:tgtEl>
                                          <p:spTgt spid="169999"/>
                                        </p:tgtEl>
                                      </p:cBhvr>
                                    </p:animEffect>
                                  </p:childTnLst>
                                </p:cTn>
                              </p:par>
                            </p:childTnLst>
                          </p:cTn>
                        </p:par>
                        <p:par>
                          <p:cTn id="36" fill="hold" nodeType="afterGroup">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70006"/>
                                        </p:tgtEl>
                                        <p:attrNameLst>
                                          <p:attrName>style.visibility</p:attrName>
                                        </p:attrNameLst>
                                      </p:cBhvr>
                                      <p:to>
                                        <p:strVal val="visible"/>
                                      </p:to>
                                    </p:set>
                                    <p:animEffect transition="in" filter="wipe(up)">
                                      <p:cBhvr>
                                        <p:cTn id="39" dur="500"/>
                                        <p:tgtEl>
                                          <p:spTgt spid="1700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70007"/>
                                        </p:tgtEl>
                                        <p:attrNameLst>
                                          <p:attrName>style.visibility</p:attrName>
                                        </p:attrNameLst>
                                      </p:cBhvr>
                                      <p:to>
                                        <p:strVal val="visible"/>
                                      </p:to>
                                    </p:set>
                                    <p:animEffect transition="in" filter="wipe(up)">
                                      <p:cBhvr>
                                        <p:cTn id="44" dur="500"/>
                                        <p:tgtEl>
                                          <p:spTgt spid="170007"/>
                                        </p:tgtEl>
                                      </p:cBhvr>
                                    </p:animEffect>
                                  </p:childTnLst>
                                </p:cTn>
                              </p:par>
                            </p:childTnLst>
                          </p:cTn>
                        </p:par>
                        <p:par>
                          <p:cTn id="45" fill="hold" nodeType="afterGroup">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170001"/>
                                        </p:tgtEl>
                                        <p:attrNameLst>
                                          <p:attrName>style.visibility</p:attrName>
                                        </p:attrNameLst>
                                      </p:cBhvr>
                                      <p:to>
                                        <p:strVal val="visible"/>
                                      </p:to>
                                    </p:set>
                                    <p:animEffect transition="in" filter="fade">
                                      <p:cBhvr>
                                        <p:cTn id="48" dur="500"/>
                                        <p:tgtEl>
                                          <p:spTgt spid="170001"/>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69998"/>
                                        </p:tgtEl>
                                        <p:attrNameLst>
                                          <p:attrName>style.visibility</p:attrName>
                                        </p:attrNameLst>
                                      </p:cBhvr>
                                      <p:to>
                                        <p:strVal val="visible"/>
                                      </p:to>
                                    </p:set>
                                    <p:animEffect transition="in" filter="checkerboard(across)">
                                      <p:cBhvr>
                                        <p:cTn id="53" dur="500"/>
                                        <p:tgtEl>
                                          <p:spTgt spid="169998"/>
                                        </p:tgtEl>
                                      </p:cBhvr>
                                    </p:animEffect>
                                  </p:childTnLst>
                                </p:cTn>
                              </p:par>
                            </p:childTnLst>
                          </p:cTn>
                        </p:par>
                        <p:par>
                          <p:cTn id="54" fill="hold" nodeType="afterGroup">
                            <p:stCondLst>
                              <p:cond delay="500"/>
                            </p:stCondLst>
                            <p:childTnLst>
                              <p:par>
                                <p:cTn id="55" presetID="22" presetClass="entr" presetSubtype="1" fill="hold" grpId="0" nodeType="afterEffect">
                                  <p:stCondLst>
                                    <p:cond delay="0"/>
                                  </p:stCondLst>
                                  <p:childTnLst>
                                    <p:set>
                                      <p:cBhvr>
                                        <p:cTn id="56" dur="1" fill="hold">
                                          <p:stCondLst>
                                            <p:cond delay="0"/>
                                          </p:stCondLst>
                                        </p:cTn>
                                        <p:tgtEl>
                                          <p:spTgt spid="170008"/>
                                        </p:tgtEl>
                                        <p:attrNameLst>
                                          <p:attrName>style.visibility</p:attrName>
                                        </p:attrNameLst>
                                      </p:cBhvr>
                                      <p:to>
                                        <p:strVal val="visible"/>
                                      </p:to>
                                    </p:set>
                                    <p:animEffect transition="in" filter="wipe(up)">
                                      <p:cBhvr>
                                        <p:cTn id="57" dur="500"/>
                                        <p:tgtEl>
                                          <p:spTgt spid="17000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69996"/>
                                        </p:tgtEl>
                                        <p:attrNameLst>
                                          <p:attrName>style.visibility</p:attrName>
                                        </p:attrNameLst>
                                      </p:cBhvr>
                                      <p:to>
                                        <p:strVal val="visible"/>
                                      </p:to>
                                    </p:set>
                                    <p:animEffect transition="in" filter="wipe(up)">
                                      <p:cBhvr>
                                        <p:cTn id="62" dur="500"/>
                                        <p:tgtEl>
                                          <p:spTgt spid="16999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169997"/>
                                        </p:tgtEl>
                                        <p:attrNameLst>
                                          <p:attrName>style.visibility</p:attrName>
                                        </p:attrNameLst>
                                      </p:cBhvr>
                                      <p:to>
                                        <p:strVal val="visible"/>
                                      </p:to>
                                    </p:set>
                                    <p:animEffect transition="in" filter="wipe(up)">
                                      <p:cBhvr>
                                        <p:cTn id="67" dur="500"/>
                                        <p:tgtEl>
                                          <p:spTgt spid="16999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0005"/>
                                        </p:tgtEl>
                                        <p:attrNameLst>
                                          <p:attrName>style.visibility</p:attrName>
                                        </p:attrNameLst>
                                      </p:cBhvr>
                                      <p:to>
                                        <p:strVal val="visible"/>
                                      </p:to>
                                    </p:set>
                                    <p:animEffect transition="in" filter="checkerboard(across)">
                                      <p:cBhvr>
                                        <p:cTn id="72" dur="500"/>
                                        <p:tgtEl>
                                          <p:spTgt spid="170005"/>
                                        </p:tgtEl>
                                      </p:cBhvr>
                                    </p:animEffect>
                                  </p:childTnLst>
                                </p:cTn>
                              </p:par>
                            </p:childTnLst>
                          </p:cTn>
                        </p:par>
                        <p:par>
                          <p:cTn id="73" fill="hold" nodeType="afterGroup">
                            <p:stCondLst>
                              <p:cond delay="500"/>
                            </p:stCondLst>
                            <p:childTnLst>
                              <p:par>
                                <p:cTn id="74" presetID="22" presetClass="entr" presetSubtype="4" fill="hold" grpId="0" nodeType="afterEffect">
                                  <p:stCondLst>
                                    <p:cond delay="0"/>
                                  </p:stCondLst>
                                  <p:childTnLst>
                                    <p:set>
                                      <p:cBhvr>
                                        <p:cTn id="75" dur="1" fill="hold">
                                          <p:stCondLst>
                                            <p:cond delay="0"/>
                                          </p:stCondLst>
                                        </p:cTn>
                                        <p:tgtEl>
                                          <p:spTgt spid="170009"/>
                                        </p:tgtEl>
                                        <p:attrNameLst>
                                          <p:attrName>style.visibility</p:attrName>
                                        </p:attrNameLst>
                                      </p:cBhvr>
                                      <p:to>
                                        <p:strVal val="visible"/>
                                      </p:to>
                                    </p:set>
                                    <p:animEffect transition="in" filter="wipe(down)">
                                      <p:cBhvr>
                                        <p:cTn id="76" dur="500"/>
                                        <p:tgtEl>
                                          <p:spTgt spid="170009"/>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70003"/>
                                        </p:tgtEl>
                                        <p:attrNameLst>
                                          <p:attrName>style.visibility</p:attrName>
                                        </p:attrNameLst>
                                      </p:cBhvr>
                                      <p:to>
                                        <p:strVal val="visible"/>
                                      </p:to>
                                    </p:set>
                                    <p:animEffect transition="in" filter="fade">
                                      <p:cBhvr>
                                        <p:cTn id="81" dur="500"/>
                                        <p:tgtEl>
                                          <p:spTgt spid="170003"/>
                                        </p:tgtEl>
                                      </p:cBhvr>
                                    </p:animEffect>
                                  </p:childTnLst>
                                </p:cTn>
                              </p:par>
                            </p:childTnLst>
                          </p:cTn>
                        </p:par>
                        <p:par>
                          <p:cTn id="82" fill="hold" nodeType="afterGroup">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170010"/>
                                        </p:tgtEl>
                                        <p:attrNameLst>
                                          <p:attrName>style.visibility</p:attrName>
                                        </p:attrNameLst>
                                      </p:cBhvr>
                                      <p:to>
                                        <p:strVal val="visible"/>
                                      </p:to>
                                    </p:set>
                                    <p:animEffect transition="in" filter="wipe(down)">
                                      <p:cBhvr>
                                        <p:cTn id="85" dur="500"/>
                                        <p:tgtEl>
                                          <p:spTgt spid="170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autoUpdateAnimBg="0"/>
      <p:bldP spid="169989" grpId="0" animBg="1"/>
      <p:bldP spid="169994" grpId="0" animBg="1"/>
      <p:bldP spid="169995" grpId="0" animBg="1"/>
      <p:bldP spid="169996" grpId="0" animBg="1"/>
      <p:bldP spid="169997" grpId="0" animBg="1"/>
      <p:bldP spid="169998" grpId="0" animBg="1"/>
      <p:bldP spid="169999" grpId="0" animBg="1" autoUpdateAnimBg="0"/>
      <p:bldP spid="170000" grpId="0" animBg="1"/>
      <p:bldP spid="170001" grpId="0" animBg="1" autoUpdateAnimBg="0"/>
      <p:bldP spid="170002" grpId="0" animBg="1" autoUpdateAnimBg="0"/>
      <p:bldP spid="170003" grpId="0" animBg="1" autoUpdateAnimBg="0"/>
      <p:bldP spid="170005" grpId="0" animBg="1"/>
      <p:bldP spid="170006" grpId="0" animBg="1"/>
      <p:bldP spid="170007" grpId="0" animBg="1"/>
      <p:bldP spid="170008" grpId="0" animBg="1"/>
      <p:bldP spid="170009" grpId="0" animBg="1"/>
      <p:bldP spid="1700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1794"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161795"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6"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7"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8"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799"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0" name="Rectangle 7"/>
          <p:cNvSpPr>
            <a:spLocks noChangeArrowheads="1"/>
          </p:cNvSpPr>
          <p:nvPr/>
        </p:nvSpPr>
        <p:spPr bwMode="auto">
          <a:xfrm>
            <a:off x="2287588" y="3692525"/>
            <a:ext cx="2036762"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路加</a:t>
            </a:r>
            <a:endParaRPr lang="en-GB" sz="3200" b="1" dirty="0">
              <a:solidFill>
                <a:srgbClr val="66FF99"/>
              </a:solidFill>
              <a:latin typeface="KaiTi" pitchFamily="49" charset="-122"/>
              <a:ea typeface="KaiTi" pitchFamily="49" charset="-122"/>
              <a:cs typeface="MS Gothic" charset="0"/>
            </a:endParaRPr>
          </a:p>
        </p:txBody>
      </p:sp>
      <p:sp>
        <p:nvSpPr>
          <p:cNvPr id="161801" name="Rectangle 8"/>
          <p:cNvSpPr>
            <a:spLocks noChangeArrowheads="1"/>
          </p:cNvSpPr>
          <p:nvPr/>
        </p:nvSpPr>
        <p:spPr bwMode="auto">
          <a:xfrm>
            <a:off x="2133600" y="1004888"/>
            <a:ext cx="1979613"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SimHei" charset="0"/>
              </a:rPr>
              <a:t>马太</a:t>
            </a:r>
            <a:endParaRPr lang="en-GB" sz="3200" b="1" dirty="0">
              <a:solidFill>
                <a:srgbClr val="66FF99"/>
              </a:solidFill>
              <a:latin typeface="KaiTi" pitchFamily="49" charset="-122"/>
              <a:ea typeface="KaiTi" pitchFamily="49" charset="-122"/>
              <a:cs typeface="SimHei" charset="0"/>
            </a:endParaRPr>
          </a:p>
        </p:txBody>
      </p:sp>
      <p:sp>
        <p:nvSpPr>
          <p:cNvPr id="161802" name="Rectangle 9"/>
          <p:cNvSpPr>
            <a:spLocks noChangeArrowheads="1"/>
          </p:cNvSpPr>
          <p:nvPr/>
        </p:nvSpPr>
        <p:spPr bwMode="auto">
          <a:xfrm>
            <a:off x="5588000" y="1025525"/>
            <a:ext cx="2036763" cy="573088"/>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61803" name="Rectangle 10"/>
          <p:cNvSpPr>
            <a:spLocks noChangeArrowheads="1"/>
          </p:cNvSpPr>
          <p:nvPr/>
        </p:nvSpPr>
        <p:spPr bwMode="auto">
          <a:xfrm>
            <a:off x="2159000" y="1560513"/>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   JEWS</a:t>
            </a:r>
          </a:p>
        </p:txBody>
      </p:sp>
      <p:sp>
        <p:nvSpPr>
          <p:cNvPr id="161804" name="Rectangle 11"/>
          <p:cNvSpPr>
            <a:spLocks noChangeArrowheads="1"/>
          </p:cNvSpPr>
          <p:nvPr/>
        </p:nvSpPr>
        <p:spPr bwMode="auto">
          <a:xfrm>
            <a:off x="5899150" y="1570038"/>
            <a:ext cx="17668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ROMANS</a:t>
            </a:r>
          </a:p>
        </p:txBody>
      </p:sp>
      <p:sp>
        <p:nvSpPr>
          <p:cNvPr id="161805" name="Rectangle 12"/>
          <p:cNvSpPr>
            <a:spLocks noChangeArrowheads="1"/>
          </p:cNvSpPr>
          <p:nvPr/>
        </p:nvSpPr>
        <p:spPr bwMode="auto">
          <a:xfrm>
            <a:off x="2462213" y="4237038"/>
            <a:ext cx="17668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GREEKS</a:t>
            </a:r>
          </a:p>
        </p:txBody>
      </p:sp>
      <p:sp>
        <p:nvSpPr>
          <p:cNvPr id="161806"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7"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sp>
        <p:nvSpPr>
          <p:cNvPr id="161808"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09"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0" name="Group 17"/>
          <p:cNvGrpSpPr>
            <a:grpSpLocks/>
          </p:cNvGrpSpPr>
          <p:nvPr/>
        </p:nvGrpSpPr>
        <p:grpSpPr bwMode="auto">
          <a:xfrm>
            <a:off x="1652588" y="2070100"/>
            <a:ext cx="2538412" cy="469900"/>
            <a:chOff x="1145" y="1478"/>
            <a:chExt cx="1759" cy="336"/>
          </a:xfrm>
        </p:grpSpPr>
        <p:sp>
          <p:nvSpPr>
            <p:cNvPr id="16185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KING</a:t>
              </a:r>
            </a:p>
          </p:txBody>
        </p:sp>
      </p:grpSp>
      <p:grpSp>
        <p:nvGrpSpPr>
          <p:cNvPr id="161811" name="Group 20"/>
          <p:cNvGrpSpPr>
            <a:grpSpLocks/>
          </p:cNvGrpSpPr>
          <p:nvPr/>
        </p:nvGrpSpPr>
        <p:grpSpPr bwMode="auto">
          <a:xfrm>
            <a:off x="5070475" y="2065338"/>
            <a:ext cx="2578100" cy="469900"/>
            <a:chOff x="3513" y="1474"/>
            <a:chExt cx="1787" cy="336"/>
          </a:xfrm>
        </p:grpSpPr>
        <p:sp>
          <p:nvSpPr>
            <p:cNvPr id="161853" name="Rectangle 21"/>
            <p:cNvSpPr>
              <a:spLocks noChangeArrowheads="1"/>
            </p:cNvSpPr>
            <p:nvPr/>
          </p:nvSpPr>
          <p:spPr bwMode="auto">
            <a:xfrm>
              <a:off x="3513" y="1538"/>
              <a:ext cx="586" cy="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SERVANT</a:t>
              </a:r>
            </a:p>
          </p:txBody>
        </p:sp>
      </p:grpSp>
      <p:sp>
        <p:nvSpPr>
          <p:cNvPr id="161812"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sp>
        <p:nvSpPr>
          <p:cNvPr id="161813"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4" name="Group 25"/>
          <p:cNvGrpSpPr>
            <a:grpSpLocks/>
          </p:cNvGrpSpPr>
          <p:nvPr/>
        </p:nvGrpSpPr>
        <p:grpSpPr bwMode="auto">
          <a:xfrm>
            <a:off x="1674813" y="4735513"/>
            <a:ext cx="2532062" cy="469900"/>
            <a:chOff x="1161" y="3381"/>
            <a:chExt cx="1754" cy="336"/>
          </a:xfrm>
        </p:grpSpPr>
        <p:sp>
          <p:nvSpPr>
            <p:cNvPr id="16185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5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GOD/MAN</a:t>
              </a:r>
            </a:p>
          </p:txBody>
        </p:sp>
      </p:grpSp>
      <p:sp>
        <p:nvSpPr>
          <p:cNvPr id="161815"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16" name="Group 29"/>
          <p:cNvGrpSpPr>
            <a:grpSpLocks/>
          </p:cNvGrpSpPr>
          <p:nvPr/>
        </p:nvGrpSpPr>
        <p:grpSpPr bwMode="auto">
          <a:xfrm>
            <a:off x="1652588" y="2557463"/>
            <a:ext cx="2541587" cy="677862"/>
            <a:chOff x="1145" y="1826"/>
            <a:chExt cx="1761" cy="484"/>
          </a:xfrm>
        </p:grpSpPr>
        <p:sp>
          <p:nvSpPr>
            <p:cNvPr id="161849" name="Rectangle 30"/>
            <p:cNvSpPr>
              <a:spLocks noChangeArrowheads="1"/>
            </p:cNvSpPr>
            <p:nvPr/>
          </p:nvSpPr>
          <p:spPr bwMode="auto">
            <a:xfrm>
              <a:off x="1145" y="182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50" name="Rectangle 31"/>
            <p:cNvSpPr>
              <a:spLocks noChangeArrowheads="1"/>
            </p:cNvSpPr>
            <p:nvPr/>
          </p:nvSpPr>
          <p:spPr bwMode="auto">
            <a:xfrm>
              <a:off x="1682" y="19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SAID</a:t>
              </a:r>
            </a:p>
          </p:txBody>
        </p:sp>
      </p:grpSp>
      <p:grpSp>
        <p:nvGrpSpPr>
          <p:cNvPr id="161817" name="Group 32"/>
          <p:cNvGrpSpPr>
            <a:grpSpLocks/>
          </p:cNvGrpSpPr>
          <p:nvPr/>
        </p:nvGrpSpPr>
        <p:grpSpPr bwMode="auto">
          <a:xfrm>
            <a:off x="1674813" y="5205413"/>
            <a:ext cx="2070100" cy="661987"/>
            <a:chOff x="1161" y="3716"/>
            <a:chExt cx="1434" cy="473"/>
          </a:xfrm>
        </p:grpSpPr>
        <p:sp>
          <p:nvSpPr>
            <p:cNvPr id="161847" name="Rectangle 33"/>
            <p:cNvSpPr>
              <a:spLocks noChangeArrowheads="1"/>
            </p:cNvSpPr>
            <p:nvPr/>
          </p:nvSpPr>
          <p:spPr bwMode="auto">
            <a:xfrm>
              <a:off x="1731" y="3853"/>
              <a:ext cx="86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FELT</a:t>
              </a:r>
            </a:p>
          </p:txBody>
        </p:sp>
        <p:sp>
          <p:nvSpPr>
            <p:cNvPr id="16184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grpSp>
        <p:nvGrpSpPr>
          <p:cNvPr id="161818" name="Group 35"/>
          <p:cNvGrpSpPr>
            <a:grpSpLocks/>
          </p:cNvGrpSpPr>
          <p:nvPr/>
        </p:nvGrpSpPr>
        <p:grpSpPr bwMode="auto">
          <a:xfrm>
            <a:off x="5070475" y="2557463"/>
            <a:ext cx="1998663" cy="655637"/>
            <a:chOff x="3513" y="1826"/>
            <a:chExt cx="1385" cy="468"/>
          </a:xfrm>
        </p:grpSpPr>
        <p:sp>
          <p:nvSpPr>
            <p:cNvPr id="161845" name="Rectangle 36"/>
            <p:cNvSpPr>
              <a:spLocks noChangeArrowheads="1"/>
            </p:cNvSpPr>
            <p:nvPr/>
          </p:nvSpPr>
          <p:spPr bwMode="auto">
            <a:xfrm>
              <a:off x="3513" y="182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sp>
          <p:nvSpPr>
            <p:cNvPr id="161846" name="Rectangle 37"/>
            <p:cNvSpPr>
              <a:spLocks noChangeArrowheads="1"/>
            </p:cNvSpPr>
            <p:nvPr/>
          </p:nvSpPr>
          <p:spPr bwMode="auto">
            <a:xfrm>
              <a:off x="4091" y="1959"/>
              <a:ext cx="80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DID</a:t>
              </a:r>
            </a:p>
          </p:txBody>
        </p:sp>
      </p:grpSp>
      <p:sp>
        <p:nvSpPr>
          <p:cNvPr id="161819"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000000"/>
              </a:solidFill>
              <a:latin typeface="Arial" charset="0"/>
              <a:cs typeface="MS Gothic" charset="0"/>
            </a:endParaRPr>
          </a:p>
        </p:txBody>
      </p:sp>
      <p:grpSp>
        <p:nvGrpSpPr>
          <p:cNvPr id="161820" name="Group 39"/>
          <p:cNvGrpSpPr>
            <a:grpSpLocks/>
          </p:cNvGrpSpPr>
          <p:nvPr/>
        </p:nvGrpSpPr>
        <p:grpSpPr bwMode="auto">
          <a:xfrm>
            <a:off x="1412875" y="946150"/>
            <a:ext cx="3860800" cy="3332163"/>
            <a:chOff x="979" y="675"/>
            <a:chExt cx="2675" cy="2379"/>
          </a:xfrm>
        </p:grpSpPr>
        <p:sp>
          <p:nvSpPr>
            <p:cNvPr id="16184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2</a:t>
              </a:r>
            </a:p>
          </p:txBody>
        </p:sp>
        <p:sp>
          <p:nvSpPr>
            <p:cNvPr id="16184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3</a:t>
              </a:r>
            </a:p>
          </p:txBody>
        </p:sp>
        <p:sp>
          <p:nvSpPr>
            <p:cNvPr id="16184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4</a:t>
              </a:r>
            </a:p>
          </p:txBody>
        </p:sp>
        <p:sp>
          <p:nvSpPr>
            <p:cNvPr id="16184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cs typeface="MS Gothic" charset="0"/>
                </a:rPr>
                <a:t>1</a:t>
              </a:r>
            </a:p>
          </p:txBody>
        </p:sp>
      </p:grpSp>
      <p:sp>
        <p:nvSpPr>
          <p:cNvPr id="161821" name="Rectangle 44"/>
          <p:cNvSpPr>
            <a:spLocks noChangeArrowheads="1"/>
          </p:cNvSpPr>
          <p:nvPr/>
        </p:nvSpPr>
        <p:spPr bwMode="auto">
          <a:xfrm>
            <a:off x="5562600" y="3684588"/>
            <a:ext cx="1476375" cy="573087"/>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66FF99"/>
                </a:solidFill>
                <a:latin typeface="KaiTi" pitchFamily="49" charset="-122"/>
                <a:ea typeface="KaiTi" pitchFamily="49" charset="-122"/>
                <a:cs typeface="SimHei" charset="0"/>
              </a:rPr>
              <a:t>约翰</a:t>
            </a:r>
            <a:endParaRPr lang="en-GB" sz="3200" b="1" dirty="0">
              <a:solidFill>
                <a:srgbClr val="66FF99"/>
              </a:solidFill>
              <a:latin typeface="KaiTi" pitchFamily="49" charset="-122"/>
              <a:ea typeface="KaiTi" pitchFamily="49" charset="-122"/>
              <a:cs typeface="MS Gothic" charset="0"/>
            </a:endParaRPr>
          </a:p>
        </p:txBody>
      </p:sp>
      <p:sp>
        <p:nvSpPr>
          <p:cNvPr id="161822" name="Rectangle 45"/>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CHURCH</a:t>
            </a:r>
          </a:p>
        </p:txBody>
      </p:sp>
      <p:sp>
        <p:nvSpPr>
          <p:cNvPr id="161823"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TO:</a:t>
            </a:r>
          </a:p>
        </p:txBody>
      </p:sp>
      <p:grpSp>
        <p:nvGrpSpPr>
          <p:cNvPr id="161824" name="Group 47"/>
          <p:cNvGrpSpPr>
            <a:grpSpLocks/>
          </p:cNvGrpSpPr>
          <p:nvPr/>
        </p:nvGrpSpPr>
        <p:grpSpPr bwMode="auto">
          <a:xfrm>
            <a:off x="5011738" y="4729163"/>
            <a:ext cx="1965325" cy="469900"/>
            <a:chOff x="3473" y="3376"/>
            <a:chExt cx="1362" cy="336"/>
          </a:xfrm>
        </p:grpSpPr>
        <p:sp>
          <p:nvSpPr>
            <p:cNvPr id="16183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AS:</a:t>
              </a:r>
            </a:p>
          </p:txBody>
        </p:sp>
        <p:sp>
          <p:nvSpPr>
            <p:cNvPr id="16184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GOD</a:t>
              </a:r>
            </a:p>
          </p:txBody>
        </p:sp>
      </p:grpSp>
      <p:grpSp>
        <p:nvGrpSpPr>
          <p:cNvPr id="161825" name="Group 50"/>
          <p:cNvGrpSpPr>
            <a:grpSpLocks/>
          </p:cNvGrpSpPr>
          <p:nvPr/>
        </p:nvGrpSpPr>
        <p:grpSpPr bwMode="auto">
          <a:xfrm>
            <a:off x="4992688" y="5203825"/>
            <a:ext cx="2681287" cy="679450"/>
            <a:chOff x="3460" y="3715"/>
            <a:chExt cx="1857" cy="485"/>
          </a:xfrm>
        </p:grpSpPr>
        <p:sp>
          <p:nvSpPr>
            <p:cNvPr id="161837" name="Rectangle 51"/>
            <p:cNvSpPr>
              <a:spLocks noChangeArrowheads="1"/>
            </p:cNvSpPr>
            <p:nvPr/>
          </p:nvSpPr>
          <p:spPr bwMode="auto">
            <a:xfrm>
              <a:off x="4093" y="386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57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0033CC"/>
                  </a:solidFill>
                  <a:latin typeface="Helvetica" charset="0"/>
                  <a:cs typeface="MS Gothic" charset="0"/>
                </a:rPr>
                <a:t>MEANT</a:t>
              </a:r>
            </a:p>
          </p:txBody>
        </p:sp>
        <p:sp>
          <p:nvSpPr>
            <p:cNvPr id="161838" name="Rectangle 52"/>
            <p:cNvSpPr>
              <a:spLocks noChangeArrowheads="1"/>
            </p:cNvSpPr>
            <p:nvPr/>
          </p:nvSpPr>
          <p:spPr bwMode="auto">
            <a:xfrm>
              <a:off x="3460" y="3715"/>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90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WHAT</a:t>
              </a:r>
            </a:p>
            <a:p>
              <a:pPr eaLnBrk="0" hangingPunct="0">
                <a:lnSpc>
                  <a:spcPct val="55000"/>
                </a:lnSpc>
                <a:spcBef>
                  <a:spcPts val="1125"/>
                </a:spcBef>
                <a:buClr>
                  <a:srgbClr val="0033CC"/>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0033CC"/>
                  </a:solidFill>
                  <a:latin typeface="Helvetica" charset="0"/>
                  <a:cs typeface="MS Gothic" charset="0"/>
                </a:rPr>
                <a:t>HE:</a:t>
              </a:r>
            </a:p>
          </p:txBody>
        </p:sp>
      </p:grpSp>
      <p:sp>
        <p:nvSpPr>
          <p:cNvPr id="161826"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cs typeface="MS Gothic" charset="0"/>
              </a:rPr>
              <a:t> </a:t>
            </a:r>
          </a:p>
        </p:txBody>
      </p:sp>
      <p:sp>
        <p:nvSpPr>
          <p:cNvPr id="29750" name="Text Box 54"/>
          <p:cNvSpPr txBox="1">
            <a:spLocks noChangeArrowheads="1"/>
          </p:cNvSpPr>
          <p:nvPr/>
        </p:nvSpPr>
        <p:spPr bwMode="auto">
          <a:xfrm>
            <a:off x="1608138" y="4292600"/>
            <a:ext cx="2589212"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smtClean="0">
                <a:solidFill>
                  <a:srgbClr val="FFEA18"/>
                </a:solidFill>
                <a:latin typeface="KaiTi" pitchFamily="49" charset="-122"/>
                <a:ea typeface="KaiTi" pitchFamily="49" charset="-122"/>
                <a:cs typeface="SimHei" charset="0"/>
              </a:rPr>
              <a:t>主后</a:t>
            </a:r>
            <a:r>
              <a:rPr lang="en-GB" altLang="ja-JP" sz="4400" b="1" smtClean="0">
                <a:solidFill>
                  <a:srgbClr val="FFEA18"/>
                </a:solidFill>
                <a:latin typeface="KaiTi" pitchFamily="49" charset="-122"/>
                <a:ea typeface="KaiTi" pitchFamily="49" charset="-122"/>
                <a:cs typeface="SimHei" charset="0"/>
              </a:rPr>
              <a:t>57-59</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1" name="Text Box 55"/>
          <p:cNvSpPr txBox="1">
            <a:spLocks noChangeArrowheads="1"/>
          </p:cNvSpPr>
          <p:nvPr/>
        </p:nvSpPr>
        <p:spPr bwMode="auto">
          <a:xfrm>
            <a:off x="4724400" y="4191000"/>
            <a:ext cx="2892425" cy="2006486"/>
          </a:xfrm>
          <a:prstGeom prst="rect">
            <a:avLst/>
          </a:prstGeom>
          <a:noFill/>
          <a:ln w="9525">
            <a:noFill/>
            <a:round/>
            <a:headEnd/>
            <a:tailEnd/>
          </a:ln>
          <a:effectLst>
            <a:outerShdw dist="35921" dir="2700000" algn="ctr" rotWithShape="0">
              <a:schemeClr val="tx1">
                <a:alpha val="74997"/>
              </a:schemeClr>
            </a:outerShdw>
          </a:effec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025"/>
              </a:spcBef>
              <a:buClr>
                <a:srgbClr val="FFEA18"/>
              </a:buClr>
              <a:defRPr/>
            </a:pPr>
            <a:r>
              <a:rPr lang="zh-CN" altLang="en-US" sz="4400" b="1" smtClean="0">
                <a:solidFill>
                  <a:srgbClr val="FFFF00"/>
                </a:solidFill>
                <a:latin typeface="KaiTi" pitchFamily="49" charset="-122"/>
                <a:ea typeface="KaiTi" pitchFamily="49" charset="-122"/>
                <a:cs typeface="SimHei" charset="0"/>
              </a:rPr>
              <a:t>主后</a:t>
            </a:r>
            <a:r>
              <a:rPr lang="en-GB" altLang="ja-JP" sz="4400" b="1" smtClean="0">
                <a:solidFill>
                  <a:srgbClr val="FFFF00"/>
                </a:solidFill>
                <a:latin typeface="KaiTi" pitchFamily="49" charset="-122"/>
                <a:ea typeface="KaiTi" pitchFamily="49" charset="-122"/>
                <a:cs typeface="SimHei" charset="0"/>
              </a:rPr>
              <a:t>69</a:t>
            </a:r>
            <a:r>
              <a:rPr lang="zh-CN" altLang="en-US" sz="4400" b="1" dirty="0" smtClean="0">
                <a:solidFill>
                  <a:srgbClr val="FFFF00"/>
                </a:solidFill>
                <a:latin typeface="KaiTi" pitchFamily="49" charset="-122"/>
                <a:ea typeface="KaiTi" pitchFamily="49" charset="-122"/>
                <a:cs typeface="SimHei" charset="0"/>
              </a:rPr>
              <a:t>年</a:t>
            </a:r>
            <a:endParaRPr lang="en-US" altLang="zh-CN" sz="3200" b="1" dirty="0" smtClean="0">
              <a:solidFill>
                <a:srgbClr val="FFFF00"/>
              </a:solidFill>
              <a:latin typeface="KaiTi" pitchFamily="49" charset="-122"/>
              <a:ea typeface="KaiTi" pitchFamily="49" charset="-122"/>
              <a:cs typeface="SimHei" charset="0"/>
            </a:endParaRPr>
          </a:p>
          <a:p>
            <a:pPr algn="ctr" eaLnBrk="1" hangingPunct="1">
              <a:spcBef>
                <a:spcPts val="2025"/>
              </a:spcBef>
              <a:buClr>
                <a:srgbClr val="FFEA18"/>
              </a:buClr>
              <a:defRPr/>
            </a:pPr>
            <a:r>
              <a:rPr lang="zh-TW" altLang="en-US" sz="3200" smtClean="0">
                <a:solidFill>
                  <a:srgbClr val="FFFFFF"/>
                </a:solidFill>
                <a:effectLst>
                  <a:outerShdw blurRad="38100" dist="38100" dir="2700000" algn="tl">
                    <a:srgbClr val="EEECE1"/>
                  </a:outerShdw>
                </a:effectLst>
                <a:latin typeface="KaiTi" pitchFamily="49" charset="-122"/>
                <a:ea typeface="KaiTi" pitchFamily="49" charset="-122"/>
                <a:cs typeface="SimHei" charset="0"/>
              </a:rPr>
              <a:t>对观</a:t>
            </a:r>
            <a:r>
              <a:rPr lang="zh-CN" altLang="en-US" sz="3200" smtClean="0">
                <a:solidFill>
                  <a:srgbClr val="FFFFFF"/>
                </a:solidFill>
                <a:effectLst>
                  <a:outerShdw blurRad="38100" dist="38100" dir="2700000" algn="tl">
                    <a:srgbClr val="EEECE1"/>
                  </a:outerShdw>
                </a:effectLst>
                <a:latin typeface="KaiTi" pitchFamily="49" charset="-122"/>
                <a:ea typeface="KaiTi" pitchFamily="49" charset="-122"/>
                <a:cs typeface="SimHei" charset="0"/>
              </a:rPr>
              <a:t>福音</a:t>
            </a:r>
            <a:r>
              <a:rPr lang="zh-TW" altLang="en-US" sz="3200" smtClean="0">
                <a:solidFill>
                  <a:srgbClr val="FFFFFF"/>
                </a:solidFill>
                <a:effectLst>
                  <a:outerShdw blurRad="38100" dist="38100" dir="2700000" algn="tl">
                    <a:srgbClr val="EEECE1"/>
                  </a:outerShdw>
                </a:effectLst>
                <a:latin typeface="KaiTi" pitchFamily="49" charset="-122"/>
                <a:ea typeface="KaiTi" pitchFamily="49" charset="-122"/>
                <a:cs typeface="SimHei" charset="0"/>
              </a:rPr>
              <a:t>书写</a:t>
            </a:r>
            <a:r>
              <a:rPr lang="zh-CN" altLang="en-US" sz="3200" smtClean="0">
                <a:solidFill>
                  <a:srgbClr val="FFFFFF"/>
                </a:solidFill>
                <a:effectLst>
                  <a:outerShdw blurRad="38100" dist="38100" dir="2700000" algn="tl">
                    <a:srgbClr val="EEECE1"/>
                  </a:outerShdw>
                </a:effectLst>
                <a:latin typeface="KaiTi" pitchFamily="49" charset="-122"/>
                <a:ea typeface="KaiTi" pitchFamily="49" charset="-122"/>
                <a:cs typeface="SimHei" charset="0"/>
              </a:rPr>
              <a:t>成之后</a:t>
            </a:r>
            <a:endParaRPr lang="en-GB" sz="3200" b="1" dirty="0" smtClean="0">
              <a:solidFill>
                <a:srgbClr val="FFFFFF"/>
              </a:solidFill>
              <a:latin typeface="KaiTi" pitchFamily="49" charset="-122"/>
              <a:ea typeface="KaiTi" pitchFamily="49" charset="-122"/>
              <a:cs typeface="SimHei" charset="0"/>
            </a:endParaRPr>
          </a:p>
        </p:txBody>
      </p:sp>
      <p:sp>
        <p:nvSpPr>
          <p:cNvPr id="29752" name="Text Box 56"/>
          <p:cNvSpPr txBox="1">
            <a:spLocks noChangeArrowheads="1"/>
          </p:cNvSpPr>
          <p:nvPr/>
        </p:nvSpPr>
        <p:spPr bwMode="auto">
          <a:xfrm>
            <a:off x="5029200" y="1665288"/>
            <a:ext cx="2362200"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3025"/>
              </a:spcBef>
              <a:buClr>
                <a:srgbClr val="FFEA18"/>
              </a:buClr>
            </a:pPr>
            <a:r>
              <a:rPr lang="zh-CN" altLang="en-US" sz="4400" b="1" smtClean="0">
                <a:solidFill>
                  <a:srgbClr val="FFEA18"/>
                </a:solidFill>
                <a:latin typeface="KaiTi" pitchFamily="49" charset="-122"/>
                <a:ea typeface="KaiTi" pitchFamily="49" charset="-122"/>
                <a:cs typeface="SimHei" charset="0"/>
              </a:rPr>
              <a:t>主后</a:t>
            </a:r>
            <a:r>
              <a:rPr lang="en-GB" altLang="ja-JP" sz="4400" b="1" smtClean="0">
                <a:solidFill>
                  <a:srgbClr val="FFEA18"/>
                </a:solidFill>
                <a:latin typeface="KaiTi" pitchFamily="49" charset="-122"/>
                <a:ea typeface="KaiTi" pitchFamily="49" charset="-122"/>
                <a:cs typeface="SimHei" charset="0"/>
              </a:rPr>
              <a:t>64-68</a:t>
            </a:r>
            <a:r>
              <a:rPr lang="zh-CN" altLang="en-US" sz="4400" b="1" dirty="0">
                <a:solidFill>
                  <a:srgbClr val="FFEA18"/>
                </a:solidFill>
                <a:latin typeface="KaiTi" pitchFamily="49" charset="-122"/>
                <a:ea typeface="KaiTi" pitchFamily="49" charset="-122"/>
                <a:cs typeface="SimHei" charset="0"/>
              </a:rPr>
              <a:t>年</a:t>
            </a:r>
            <a:endParaRPr lang="en-GB" sz="4400" b="1" dirty="0">
              <a:solidFill>
                <a:srgbClr val="FFEA18"/>
              </a:solidFill>
              <a:latin typeface="KaiTi" pitchFamily="49" charset="-122"/>
              <a:ea typeface="KaiTi" pitchFamily="49" charset="-122"/>
              <a:cs typeface="SimHei" charset="0"/>
            </a:endParaRPr>
          </a:p>
        </p:txBody>
      </p:sp>
      <p:sp>
        <p:nvSpPr>
          <p:cNvPr id="29753" name="Text Box 57"/>
          <p:cNvSpPr txBox="1">
            <a:spLocks noChangeArrowheads="1"/>
          </p:cNvSpPr>
          <p:nvPr/>
        </p:nvSpPr>
        <p:spPr bwMode="auto">
          <a:xfrm>
            <a:off x="1619672" y="1700808"/>
            <a:ext cx="2589213" cy="1438275"/>
          </a:xfrm>
          <a:prstGeom prst="rect">
            <a:avLst/>
          </a:prstGeom>
          <a:noFill/>
          <a:ln>
            <a:noFill/>
          </a:ln>
          <a:effectLst>
            <a:outerShdw dist="35921" dir="2700000" algn="ctr" rotWithShape="0">
              <a:schemeClr val="tx1">
                <a:alpha val="74997"/>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2688"/>
              </a:spcBef>
              <a:buClr>
                <a:srgbClr val="FFEA18"/>
              </a:buClr>
            </a:pPr>
            <a:r>
              <a:rPr lang="zh-CN" altLang="en-US" sz="4400" b="1" smtClean="0">
                <a:solidFill>
                  <a:srgbClr val="FFEA18"/>
                </a:solidFill>
                <a:latin typeface="KaiTi" pitchFamily="49" charset="-122"/>
                <a:ea typeface="KaiTi" pitchFamily="49" charset="-122"/>
                <a:cs typeface="SimHei" charset="0"/>
              </a:rPr>
              <a:t>主后</a:t>
            </a:r>
            <a:r>
              <a:rPr lang="en-US" altLang="zh-CN" sz="4400" b="1" smtClean="0">
                <a:solidFill>
                  <a:srgbClr val="FFEA18"/>
                </a:solidFill>
                <a:latin typeface="KaiTi" pitchFamily="49" charset="-122"/>
                <a:ea typeface="KaiTi" pitchFamily="49" charset="-122"/>
                <a:cs typeface="SimHei" charset="0"/>
              </a:rPr>
              <a:t>40</a:t>
            </a:r>
            <a:r>
              <a:rPr lang="zh-CN" altLang="en-US" sz="4400" b="1" smtClean="0">
                <a:solidFill>
                  <a:srgbClr val="FFEA18"/>
                </a:solidFill>
                <a:latin typeface="KaiTi" pitchFamily="49" charset="-122"/>
                <a:ea typeface="KaiTi" pitchFamily="49" charset="-122"/>
                <a:cs typeface="SimHei" charset="0"/>
              </a:rPr>
              <a:t> </a:t>
            </a:r>
            <a:r>
              <a:rPr lang="zh-CN" altLang="en-US" sz="4400" b="1" dirty="0">
                <a:solidFill>
                  <a:srgbClr val="FFEA18"/>
                </a:solidFill>
                <a:latin typeface="KaiTi" pitchFamily="49" charset="-122"/>
                <a:ea typeface="KaiTi" pitchFamily="49" charset="-122"/>
                <a:cs typeface="SimHei" charset="0"/>
              </a:rPr>
              <a:t>多年</a:t>
            </a:r>
            <a:endParaRPr lang="en-GB" sz="4400" b="1" dirty="0">
              <a:solidFill>
                <a:srgbClr val="FFEA18"/>
              </a:solidFill>
              <a:latin typeface="KaiTi" pitchFamily="49" charset="-122"/>
              <a:ea typeface="KaiTi" pitchFamily="49" charset="-122"/>
              <a:cs typeface="SimHei" charset="0"/>
            </a:endParaRPr>
          </a:p>
        </p:txBody>
      </p:sp>
      <p:sp>
        <p:nvSpPr>
          <p:cNvPr id="161831" name="Text Box 58"/>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2" name="Text Box 60"/>
          <p:cNvSpPr txBox="1">
            <a:spLocks noChangeArrowheads="1"/>
          </p:cNvSpPr>
          <p:nvPr/>
        </p:nvSpPr>
        <p:spPr bwMode="auto">
          <a:xfrm>
            <a:off x="8574088" y="6135688"/>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cs typeface="MS Gothic" charset="0"/>
            </a:endParaRPr>
          </a:p>
        </p:txBody>
      </p:sp>
      <p:sp>
        <p:nvSpPr>
          <p:cNvPr id="161833" name="Text Box 61"/>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cs typeface="MS Gothic" charset="0"/>
              </a:rPr>
              <a:t>27</a:t>
            </a:r>
          </a:p>
        </p:txBody>
      </p:sp>
      <p:sp>
        <p:nvSpPr>
          <p:cNvPr id="161834" name="Text Box 62"/>
          <p:cNvSpPr txBox="1">
            <a:spLocks noChangeArrowheads="1"/>
          </p:cNvSpPr>
          <p:nvPr/>
        </p:nvSpPr>
        <p:spPr bwMode="auto">
          <a:xfrm>
            <a:off x="869950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cs typeface="MS Gothic" charset="0"/>
              </a:rPr>
              <a:t>4</a:t>
            </a:r>
          </a:p>
        </p:txBody>
      </p:sp>
      <p:sp>
        <p:nvSpPr>
          <p:cNvPr id="64" name="Title 63"/>
          <p:cNvSpPr>
            <a:spLocks noGrp="1"/>
          </p:cNvSpPr>
          <p:nvPr>
            <p:ph type="title" idx="4294967295"/>
          </p:nvPr>
        </p:nvSpPr>
        <p:spPr>
          <a:xfrm>
            <a:off x="0" y="228600"/>
            <a:ext cx="8229600" cy="609600"/>
          </a:xfrm>
          <a:prstGeom prst="rect">
            <a:avLst/>
          </a:prstGeom>
        </p:spPr>
        <p:txBody>
          <a:bodyPr/>
          <a:lstStyle/>
          <a:p>
            <a:r>
              <a:rPr lang="en-US" sz="3200" b="1">
                <a:solidFill>
                  <a:srgbClr val="FFEA18"/>
                </a:solidFill>
                <a:latin typeface="Comic Sans MS" charset="0"/>
                <a:ea typeface="ＭＳ Ｐゴシック" charset="0"/>
                <a:cs typeface="ＭＳ Ｐゴシック" charset="0"/>
              </a:rPr>
              <a:t>…</a:t>
            </a:r>
            <a:r>
              <a:rPr lang="zh-CN" altLang="en-US" sz="3200" b="1">
                <a:solidFill>
                  <a:srgbClr val="FFEA18"/>
                </a:solidFill>
                <a:latin typeface="Comic Sans MS" charset="0"/>
                <a:ea typeface="SimSun" charset="0"/>
                <a:cs typeface="SimSun" charset="0"/>
              </a:rPr>
              <a:t> </a:t>
            </a:r>
            <a:r>
              <a:rPr lang="zh-TW" altLang="en-US" sz="3200" b="1" smtClean="0">
                <a:solidFill>
                  <a:srgbClr val="FFEA18"/>
                </a:solidFill>
                <a:latin typeface="KaiTi" pitchFamily="49" charset="-122"/>
                <a:ea typeface="KaiTi" pitchFamily="49" charset="-122"/>
                <a:cs typeface="SimSun" charset="0"/>
              </a:rPr>
              <a:t>写</a:t>
            </a:r>
            <a:r>
              <a:rPr lang="zh-CN" altLang="en-US" sz="3200" b="1" smtClean="0">
                <a:solidFill>
                  <a:srgbClr val="FFEA18"/>
                </a:solidFill>
                <a:latin typeface="KaiTi" pitchFamily="49" charset="-122"/>
                <a:ea typeface="KaiTi" pitchFamily="49" charset="-122"/>
                <a:cs typeface="SimHei" charset="0"/>
              </a:rPr>
              <a:t>作</a:t>
            </a:r>
            <a:r>
              <a:rPr lang="zh-CN" altLang="en-US" sz="3200" b="1" dirty="0">
                <a:solidFill>
                  <a:srgbClr val="FFEA18"/>
                </a:solidFill>
                <a:latin typeface="KaiTi" pitchFamily="49" charset="-122"/>
                <a:ea typeface="KaiTi" pitchFamily="49" charset="-122"/>
                <a:cs typeface="SimHei" charset="0"/>
              </a:rPr>
              <a:t>日期是</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65" name="TextBox 64"/>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solidFill>
                  <a:srgbClr val="FFFFFF"/>
                </a:solidFill>
                <a:latin typeface="Arial" charset="0"/>
                <a:cs typeface="Arial" charset="0"/>
              </a:rPr>
              <a:t>52</a:t>
            </a:r>
          </a:p>
        </p:txBody>
      </p:sp>
    </p:spTree>
    <p:extLst>
      <p:ext uri="{BB962C8B-B14F-4D97-AF65-F5344CB8AC3E}">
        <p14:creationId xmlns:p14="http://schemas.microsoft.com/office/powerpoint/2010/main" val="2811001057"/>
      </p:ext>
    </p:extLst>
  </p:cSld>
  <p:clrMapOvr>
    <a:overrideClrMapping bg1="lt1" tx1="dk1" bg2="lt2" tx2="dk2" accent1="accent1" accent2="accent2" accent3="accent3" accent4="accent4" accent5="accent5" accent6="accent6" hlink="hlink" folHlink="folHlink"/>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anim calcmode="lin" valueType="num">
                                      <p:cBhvr>
                                        <p:cTn id="9" dur="500" fill="hold"/>
                                        <p:tgtEl>
                                          <p:spTgt spid="6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fill="hold" nodeType="clickEffect">
                                  <p:stCondLst>
                                    <p:cond delay="0"/>
                                  </p:stCondLst>
                                  <p:childTnLst>
                                    <p:set>
                                      <p:cBhvr>
                                        <p:cTn id="15" dur="1" fill="hold">
                                          <p:stCondLst>
                                            <p:cond delay="0"/>
                                          </p:stCondLst>
                                        </p:cTn>
                                        <p:tgtEl>
                                          <p:spTgt spid="29753"/>
                                        </p:tgtEl>
                                        <p:attrNameLst>
                                          <p:attrName>style.visibility</p:attrName>
                                        </p:attrNameLst>
                                      </p:cBhvr>
                                      <p:to>
                                        <p:strVal val="visible"/>
                                      </p:to>
                                    </p:set>
                                    <p:animEffect transition="in" filter="fade">
                                      <p:cBhvr>
                                        <p:cTn id="16" dur="1000"/>
                                        <p:tgtEl>
                                          <p:spTgt spid="2975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fill="hold" nodeType="clickEffect">
                                  <p:stCondLst>
                                    <p:cond delay="0"/>
                                  </p:stCondLst>
                                  <p:childTnLst>
                                    <p:set>
                                      <p:cBhvr>
                                        <p:cTn id="20" dur="1" fill="hold">
                                          <p:stCondLst>
                                            <p:cond delay="0"/>
                                          </p:stCondLst>
                                        </p:cTn>
                                        <p:tgtEl>
                                          <p:spTgt spid="29750"/>
                                        </p:tgtEl>
                                        <p:attrNameLst>
                                          <p:attrName>style.visibility</p:attrName>
                                        </p:attrNameLst>
                                      </p:cBhvr>
                                      <p:to>
                                        <p:strVal val="visible"/>
                                      </p:to>
                                    </p:set>
                                    <p:animEffect transition="in" filter="fade">
                                      <p:cBhvr>
                                        <p:cTn id="21" dur="1000"/>
                                        <p:tgtEl>
                                          <p:spTgt spid="297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fill="hold" nodeType="clickEffect">
                                  <p:stCondLst>
                                    <p:cond delay="0"/>
                                  </p:stCondLst>
                                  <p:childTnLst>
                                    <p:set>
                                      <p:cBhvr>
                                        <p:cTn id="25" dur="1" fill="hold">
                                          <p:stCondLst>
                                            <p:cond delay="0"/>
                                          </p:stCondLst>
                                        </p:cTn>
                                        <p:tgtEl>
                                          <p:spTgt spid="29752"/>
                                        </p:tgtEl>
                                        <p:attrNameLst>
                                          <p:attrName>style.visibility</p:attrName>
                                        </p:attrNameLst>
                                      </p:cBhvr>
                                      <p:to>
                                        <p:strVal val="visible"/>
                                      </p:to>
                                    </p:set>
                                    <p:animEffect transition="in" filter="fade">
                                      <p:cBhvr>
                                        <p:cTn id="26" dur="1000"/>
                                        <p:tgtEl>
                                          <p:spTgt spid="2975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fill="hold" nodeType="clickEffect">
                                  <p:stCondLst>
                                    <p:cond delay="0"/>
                                  </p:stCondLst>
                                  <p:childTnLst>
                                    <p:set>
                                      <p:cBhvr>
                                        <p:cTn id="30" dur="1" fill="hold">
                                          <p:stCondLst>
                                            <p:cond delay="0"/>
                                          </p:stCondLst>
                                        </p:cTn>
                                        <p:tgtEl>
                                          <p:spTgt spid="29751"/>
                                        </p:tgtEl>
                                        <p:attrNameLst>
                                          <p:attrName>style.visibility</p:attrName>
                                        </p:attrNameLst>
                                      </p:cBhvr>
                                      <p:to>
                                        <p:strVal val="visible"/>
                                      </p:to>
                                    </p:set>
                                    <p:animEffect transition="in" filter="fade">
                                      <p:cBhvr>
                                        <p:cTn id="31" dur="1000"/>
                                        <p:tgtEl>
                                          <p:spTgt spid="29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12" descr="calendar-full.jpg"/>
          <p:cNvPicPr>
            <a:picLocks noChangeAspect="1"/>
          </p:cNvPicPr>
          <p:nvPr/>
        </p:nvPicPr>
        <p:blipFill>
          <a:blip r:embed="rId3">
            <a:lum bright="-66000"/>
            <a:extLst>
              <a:ext uri="{28A0092B-C50C-407E-A947-70E740481C1C}">
                <a14:useLocalDpi xmlns:a14="http://schemas.microsoft.com/office/drawing/2010/main" val="0"/>
              </a:ext>
            </a:extLst>
          </a:blip>
          <a:srcRect/>
          <a:stretch>
            <a:fillRect/>
          </a:stretch>
        </p:blipFill>
        <p:spPr bwMode="auto">
          <a:xfrm>
            <a:off x="0" y="0"/>
            <a:ext cx="91503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0" name="Text Box 2"/>
          <p:cNvSpPr txBox="1">
            <a:spLocks noChangeArrowheads="1"/>
          </p:cNvSpPr>
          <p:nvPr/>
        </p:nvSpPr>
        <p:spPr bwMode="auto">
          <a:xfrm>
            <a:off x="574833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95</a:t>
            </a:r>
          </a:p>
          <a:p>
            <a:pPr algn="ctr" eaLnBrk="1" hangingPunct="1"/>
            <a:r>
              <a:rPr lang="zh-CN" altLang="en-US" sz="3600" b="1">
                <a:solidFill>
                  <a:srgbClr val="FFFFFF"/>
                </a:solidFill>
                <a:latin typeface="SimHei" charset="0"/>
                <a:ea typeface="SimHei" charset="0"/>
                <a:cs typeface="SimHei" charset="0"/>
              </a:rPr>
              <a:t>约翰之死</a:t>
            </a:r>
            <a:endParaRPr lang="en-US" b="1">
              <a:solidFill>
                <a:srgbClr val="FFFFFF"/>
              </a:solidFill>
              <a:latin typeface="SimHei" charset="0"/>
              <a:ea typeface="SimHei" charset="0"/>
              <a:cs typeface="SimHei" charset="0"/>
            </a:endParaRPr>
          </a:p>
        </p:txBody>
      </p:sp>
      <p:sp>
        <p:nvSpPr>
          <p:cNvPr id="176131" name="Text Box 3"/>
          <p:cNvSpPr txBox="1">
            <a:spLocks noChangeArrowheads="1"/>
          </p:cNvSpPr>
          <p:nvPr/>
        </p:nvSpPr>
        <p:spPr bwMode="auto">
          <a:xfrm>
            <a:off x="8382000" y="0"/>
            <a:ext cx="69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109</a:t>
            </a:r>
          </a:p>
        </p:txBody>
      </p:sp>
      <p:sp>
        <p:nvSpPr>
          <p:cNvPr id="161796" name="Text Box 4"/>
          <p:cNvSpPr txBox="1">
            <a:spLocks noChangeArrowheads="1"/>
          </p:cNvSpPr>
          <p:nvPr/>
        </p:nvSpPr>
        <p:spPr bwMode="auto">
          <a:xfrm rot="-4202986">
            <a:off x="7214393" y="3412332"/>
            <a:ext cx="1833563" cy="5842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第二世纪</a:t>
            </a:r>
            <a:endParaRPr lang="en-US" sz="3200" b="1">
              <a:solidFill>
                <a:srgbClr val="FFFFFF"/>
              </a:solidFill>
              <a:latin typeface="Arial" charset="0"/>
              <a:cs typeface="Arial" charset="0"/>
            </a:endParaRPr>
          </a:p>
        </p:txBody>
      </p:sp>
      <p:sp>
        <p:nvSpPr>
          <p:cNvPr id="161797" name="Text Box 5"/>
          <p:cNvSpPr txBox="1">
            <a:spLocks noChangeArrowheads="1"/>
          </p:cNvSpPr>
          <p:nvPr/>
        </p:nvSpPr>
        <p:spPr bwMode="auto">
          <a:xfrm rot="-4030363">
            <a:off x="5297487" y="3217863"/>
            <a:ext cx="2244725" cy="5842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sz="3200" b="1">
                <a:solidFill>
                  <a:srgbClr val="FFFFFF"/>
                </a:solidFill>
                <a:latin typeface="SimHei" charset="0"/>
                <a:ea typeface="SimHei" charset="0"/>
                <a:cs typeface="SimHei" charset="0"/>
              </a:rPr>
              <a:t>第一世纪末</a:t>
            </a:r>
            <a:endParaRPr lang="en-US" sz="3200" b="1">
              <a:solidFill>
                <a:srgbClr val="FFFFFF"/>
              </a:solidFill>
              <a:latin typeface="Arial" charset="0"/>
              <a:cs typeface="Arial" charset="0"/>
            </a:endParaRPr>
          </a:p>
        </p:txBody>
      </p:sp>
      <p:sp>
        <p:nvSpPr>
          <p:cNvPr id="161798" name="Text Box 6"/>
          <p:cNvSpPr txBox="1">
            <a:spLocks noChangeArrowheads="1"/>
          </p:cNvSpPr>
          <p:nvPr/>
        </p:nvSpPr>
        <p:spPr bwMode="auto">
          <a:xfrm rot="-4037095">
            <a:off x="1715293" y="3075782"/>
            <a:ext cx="2659063" cy="584200"/>
          </a:xfrm>
          <a:prstGeom prst="rect">
            <a:avLst/>
          </a:prstGeom>
          <a:solidFill>
            <a:schemeClr val="bg2"/>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a:solidFill>
                  <a:srgbClr val="FFFFFF"/>
                </a:solidFill>
                <a:latin typeface="SimHei" charset="0"/>
                <a:ea typeface="SimHei" charset="0"/>
                <a:cs typeface="SimHei" charset="0"/>
              </a:rPr>
              <a:t>主後</a:t>
            </a:r>
            <a:r>
              <a:rPr lang="en-US" altLang="zh-CN" sz="3200" b="1">
                <a:solidFill>
                  <a:srgbClr val="FFFFFF"/>
                </a:solidFill>
                <a:latin typeface="SimHei" charset="0"/>
                <a:cs typeface="Arial" charset="0"/>
              </a:rPr>
              <a:t>70</a:t>
            </a:r>
            <a:r>
              <a:rPr lang="zh-CN" altLang="en-US" sz="3200" b="1">
                <a:solidFill>
                  <a:srgbClr val="FFFFFF"/>
                </a:solidFill>
                <a:latin typeface="SimHei" charset="0"/>
                <a:ea typeface="SimHei" charset="0"/>
                <a:cs typeface="SimHei" charset="0"/>
              </a:rPr>
              <a:t>年之前</a:t>
            </a:r>
            <a:endParaRPr lang="en-US" sz="3200" b="1">
              <a:solidFill>
                <a:srgbClr val="FFFFFF"/>
              </a:solidFill>
              <a:latin typeface="SimHei" charset="0"/>
              <a:ea typeface="SimHei" charset="0"/>
              <a:cs typeface="SimHei" charset="0"/>
            </a:endParaRPr>
          </a:p>
        </p:txBody>
      </p:sp>
      <p:sp>
        <p:nvSpPr>
          <p:cNvPr id="161799" name="Text Box 7"/>
          <p:cNvSpPr txBox="1">
            <a:spLocks noChangeArrowheads="1"/>
          </p:cNvSpPr>
          <p:nvPr/>
        </p:nvSpPr>
        <p:spPr bwMode="auto">
          <a:xfrm>
            <a:off x="0" y="685800"/>
            <a:ext cx="9144000" cy="830263"/>
          </a:xfrm>
          <a:prstGeom prst="rect">
            <a:avLst/>
          </a:prstGeom>
          <a:solidFill>
            <a:schemeClr val="accent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b="1">
                <a:solidFill>
                  <a:srgbClr val="000000"/>
                </a:solidFill>
                <a:latin typeface="SimHei" charset="0"/>
                <a:ea typeface="SimHei" charset="0"/>
                <a:cs typeface="SimHei" charset="0"/>
              </a:rPr>
              <a:t>约翰福音的写作日期较比其作者更难以确定。</a:t>
            </a:r>
          </a:p>
          <a:p>
            <a:pPr algn="ctr" eaLnBrk="1" hangingPunct="1"/>
            <a:r>
              <a:rPr lang="zh-CN" altLang="en-US" b="1">
                <a:solidFill>
                  <a:srgbClr val="000000"/>
                </a:solidFill>
                <a:latin typeface="SimHei" charset="0"/>
                <a:ea typeface="SimHei" charset="0"/>
                <a:cs typeface="SimHei" charset="0"/>
              </a:rPr>
              <a:t>基本上有</a:t>
            </a:r>
            <a:r>
              <a:rPr lang="en-US" altLang="zh-CN" b="1">
                <a:solidFill>
                  <a:srgbClr val="000000"/>
                </a:solidFill>
                <a:latin typeface="SimHei" charset="0"/>
                <a:ea typeface="SimHei" charset="0"/>
                <a:cs typeface="SimHei" charset="0"/>
              </a:rPr>
              <a:t>3</a:t>
            </a:r>
            <a:r>
              <a:rPr lang="zh-CN" altLang="en-US" b="1">
                <a:solidFill>
                  <a:srgbClr val="000000"/>
                </a:solidFill>
                <a:latin typeface="SimHei" charset="0"/>
                <a:ea typeface="SimHei" charset="0"/>
                <a:cs typeface="SimHei" charset="0"/>
              </a:rPr>
              <a:t>段时间是可能的写作日期</a:t>
            </a:r>
            <a:r>
              <a:rPr lang="en-US" altLang="zh-CN" b="1">
                <a:solidFill>
                  <a:srgbClr val="000000"/>
                </a:solidFill>
                <a:latin typeface="SimHei" charset="0"/>
                <a:cs typeface="Arial" charset="0"/>
              </a:rPr>
              <a:t>: </a:t>
            </a:r>
            <a:endParaRPr lang="en-US" b="1">
              <a:solidFill>
                <a:srgbClr val="000000"/>
              </a:solidFill>
              <a:latin typeface="SimHei" charset="0"/>
              <a:cs typeface="Arial" charset="0"/>
            </a:endParaRPr>
          </a:p>
        </p:txBody>
      </p:sp>
      <p:sp>
        <p:nvSpPr>
          <p:cNvPr id="176136" name="Rectangle 8"/>
          <p:cNvSpPr>
            <a:spLocks noGrp="1" noChangeArrowheads="1"/>
          </p:cNvSpPr>
          <p:nvPr>
            <p:ph type="title" idx="4294967295"/>
          </p:nvPr>
        </p:nvSpPr>
        <p:spPr>
          <a:xfrm>
            <a:off x="4114800" y="0"/>
            <a:ext cx="957263" cy="554038"/>
          </a:xfrm>
          <a:solidFill>
            <a:schemeClr val="folHlink"/>
          </a:solidFill>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3000" b="1">
                <a:solidFill>
                  <a:schemeClr val="bg2"/>
                </a:solidFill>
                <a:effectLst/>
                <a:latin typeface="SimHei" charset="0"/>
                <a:ea typeface="SimHei" charset="0"/>
                <a:cs typeface="SimHei" charset="0"/>
              </a:rPr>
              <a:t>日期</a:t>
            </a:r>
            <a:endParaRPr lang="en-US" sz="3000" b="1">
              <a:solidFill>
                <a:schemeClr val="bg2"/>
              </a:solidFill>
              <a:effectLst/>
              <a:latin typeface="SimHei" charset="0"/>
              <a:ea typeface="SimHei" charset="0"/>
              <a:cs typeface="SimHei" charset="0"/>
            </a:endParaRPr>
          </a:p>
        </p:txBody>
      </p:sp>
      <p:sp>
        <p:nvSpPr>
          <p:cNvPr id="176137" name="Rectangle 9"/>
          <p:cNvSpPr>
            <a:spLocks noChangeArrowheads="1"/>
          </p:cNvSpPr>
          <p:nvPr/>
        </p:nvSpPr>
        <p:spPr bwMode="auto">
          <a:xfrm>
            <a:off x="457200" y="4892675"/>
            <a:ext cx="8153400" cy="228600"/>
          </a:xfrm>
          <a:prstGeom prst="rect">
            <a:avLst/>
          </a:prstGeom>
          <a:solidFill>
            <a:srgbClr val="000090"/>
          </a:solidFill>
          <a:ln w="9525">
            <a:solidFill>
              <a:schemeClr val="bg2"/>
            </a:solidFill>
            <a:miter lim="800000"/>
            <a:headEnd/>
            <a:tailEnd/>
          </a:ln>
        </p:spPr>
        <p:txBody>
          <a:bodyPr wrap="none" anchor="ctr"/>
          <a:lstStyle/>
          <a:p>
            <a:endParaRPr lang="en-US">
              <a:solidFill>
                <a:srgbClr val="FFFFFF"/>
              </a:solidFill>
              <a:latin typeface="Arial" charset="0"/>
              <a:cs typeface="Arial" charset="0"/>
            </a:endParaRPr>
          </a:p>
        </p:txBody>
      </p:sp>
      <p:sp>
        <p:nvSpPr>
          <p:cNvPr id="176138" name="Text Box 10"/>
          <p:cNvSpPr txBox="1">
            <a:spLocks noChangeArrowheads="1"/>
          </p:cNvSpPr>
          <p:nvPr/>
        </p:nvSpPr>
        <p:spPr bwMode="auto">
          <a:xfrm>
            <a:off x="-38100"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33</a:t>
            </a:r>
          </a:p>
          <a:p>
            <a:pPr algn="ctr" eaLnBrk="1" hangingPunct="1"/>
            <a:r>
              <a:rPr lang="zh-CN" altLang="en-US" sz="3600" b="1">
                <a:solidFill>
                  <a:srgbClr val="FFFFFF"/>
                </a:solidFill>
                <a:latin typeface="SimHei" charset="0"/>
                <a:ea typeface="SimHei" charset="0"/>
                <a:cs typeface="SimHei" charset="0"/>
              </a:rPr>
              <a:t>基督之死</a:t>
            </a:r>
            <a:endParaRPr lang="en-US" b="1">
              <a:solidFill>
                <a:srgbClr val="FFFFFF"/>
              </a:solidFill>
              <a:latin typeface="SimHei" charset="0"/>
              <a:ea typeface="SimHei" charset="0"/>
              <a:cs typeface="SimHei" charset="0"/>
            </a:endParaRPr>
          </a:p>
        </p:txBody>
      </p:sp>
      <p:sp>
        <p:nvSpPr>
          <p:cNvPr id="176139" name="Text Box 11"/>
          <p:cNvSpPr txBox="1">
            <a:spLocks noChangeArrowheads="1"/>
          </p:cNvSpPr>
          <p:nvPr/>
        </p:nvSpPr>
        <p:spPr bwMode="auto">
          <a:xfrm>
            <a:off x="2224088" y="5149850"/>
            <a:ext cx="2038350" cy="1200150"/>
          </a:xfrm>
          <a:prstGeom prst="rect">
            <a:avLst/>
          </a:prstGeom>
          <a:noFill/>
          <a:ln>
            <a:noFill/>
          </a:ln>
          <a:effectLst>
            <a:outerShdw dist="35921" dir="2700000" algn="ctr" rotWithShape="0">
              <a:srgbClr val="80808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3600" b="1">
                <a:solidFill>
                  <a:srgbClr val="FFFFFF"/>
                </a:solidFill>
                <a:latin typeface="Arial" charset="0"/>
                <a:cs typeface="Arial" charset="0"/>
              </a:rPr>
              <a:t>70</a:t>
            </a:r>
          </a:p>
          <a:p>
            <a:pPr algn="ctr" eaLnBrk="1" hangingPunct="1"/>
            <a:r>
              <a:rPr lang="zh-CN" altLang="en-US" sz="3600" b="1">
                <a:solidFill>
                  <a:srgbClr val="FFFFFF"/>
                </a:solidFill>
                <a:latin typeface="SimHei" charset="0"/>
                <a:ea typeface="SimHei" charset="0"/>
                <a:cs typeface="SimHei" charset="0"/>
              </a:rPr>
              <a:t>圣殿被毁</a:t>
            </a:r>
            <a:endParaRPr lang="en-US" b="1">
              <a:solidFill>
                <a:srgbClr val="FFFFFF"/>
              </a:solidFill>
              <a:latin typeface="SimHei" charset="0"/>
              <a:ea typeface="SimHei" charset="0"/>
              <a:cs typeface="SimHei" charset="0"/>
            </a:endParaRPr>
          </a:p>
        </p:txBody>
      </p:sp>
      <p:sp>
        <p:nvSpPr>
          <p:cNvPr id="161804" name="AutoShape 12"/>
          <p:cNvSpPr>
            <a:spLocks noChangeArrowheads="1"/>
          </p:cNvSpPr>
          <p:nvPr/>
        </p:nvSpPr>
        <p:spPr bwMode="auto">
          <a:xfrm>
            <a:off x="2514600" y="4648200"/>
            <a:ext cx="838200" cy="762000"/>
          </a:xfrm>
          <a:prstGeom prst="star4">
            <a:avLst>
              <a:gd name="adj" fmla="val 12500"/>
            </a:avLst>
          </a:prstGeom>
          <a:solidFill>
            <a:schemeClr val="hlink"/>
          </a:solidFill>
          <a:ln w="12700" cap="sq">
            <a:solidFill>
              <a:schemeClr val="tx1"/>
            </a:solidFill>
            <a:miter lim="800000"/>
            <a:headEnd type="none" w="sm" len="sm"/>
            <a:tailEnd type="none" w="sm" len="sm"/>
          </a:ln>
        </p:spPr>
        <p:txBody>
          <a:bodyPr wrap="none" anchor="ctr"/>
          <a:lstStyle/>
          <a:p>
            <a:endParaRPr lang="en-US">
              <a:solidFill>
                <a:srgbClr val="FFFFFF"/>
              </a:solidFill>
              <a:latin typeface="Arial" charset="0"/>
              <a:cs typeface="Arial" charset="0"/>
            </a:endParaRPr>
          </a:p>
        </p:txBody>
      </p:sp>
    </p:spTree>
    <p:extLst>
      <p:ext uri="{BB962C8B-B14F-4D97-AF65-F5344CB8AC3E}">
        <p14:creationId xmlns:p14="http://schemas.microsoft.com/office/powerpoint/2010/main" val="441258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799"/>
                                        </p:tgtEl>
                                        <p:attrNameLst>
                                          <p:attrName>style.visibility</p:attrName>
                                        </p:attrNameLst>
                                      </p:cBhvr>
                                      <p:to>
                                        <p:strVal val="visible"/>
                                      </p:to>
                                    </p:set>
                                    <p:anim calcmode="lin" valueType="num">
                                      <p:cBhvr>
                                        <p:cTn id="7" dur="500" fill="hold"/>
                                        <p:tgtEl>
                                          <p:spTgt spid="161799"/>
                                        </p:tgtEl>
                                        <p:attrNameLst>
                                          <p:attrName>ppt_w</p:attrName>
                                        </p:attrNameLst>
                                      </p:cBhvr>
                                      <p:tavLst>
                                        <p:tav tm="0">
                                          <p:val>
                                            <p:fltVal val="0"/>
                                          </p:val>
                                        </p:tav>
                                        <p:tav tm="100000">
                                          <p:val>
                                            <p:strVal val="#ppt_w"/>
                                          </p:val>
                                        </p:tav>
                                      </p:tavLst>
                                    </p:anim>
                                    <p:anim calcmode="lin" valueType="num">
                                      <p:cBhvr>
                                        <p:cTn id="8" dur="500" fill="hold"/>
                                        <p:tgtEl>
                                          <p:spTgt spid="16179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1796"/>
                                        </p:tgtEl>
                                        <p:attrNameLst>
                                          <p:attrName>style.visibility</p:attrName>
                                        </p:attrNameLst>
                                      </p:cBhvr>
                                      <p:to>
                                        <p:strVal val="visible"/>
                                      </p:to>
                                    </p:set>
                                    <p:anim calcmode="lin" valueType="num">
                                      <p:cBhvr additive="base">
                                        <p:cTn id="13" dur="500" fill="hold"/>
                                        <p:tgtEl>
                                          <p:spTgt spid="161796"/>
                                        </p:tgtEl>
                                        <p:attrNameLst>
                                          <p:attrName>ppt_x</p:attrName>
                                        </p:attrNameLst>
                                      </p:cBhvr>
                                      <p:tavLst>
                                        <p:tav tm="0">
                                          <p:val>
                                            <p:strVal val="0-#ppt_w/2"/>
                                          </p:val>
                                        </p:tav>
                                        <p:tav tm="100000">
                                          <p:val>
                                            <p:strVal val="#ppt_x"/>
                                          </p:val>
                                        </p:tav>
                                      </p:tavLst>
                                    </p:anim>
                                    <p:anim calcmode="lin" valueType="num">
                                      <p:cBhvr additive="base">
                                        <p:cTn id="14" dur="500" fill="hold"/>
                                        <p:tgtEl>
                                          <p:spTgt spid="16179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1797"/>
                                        </p:tgtEl>
                                        <p:attrNameLst>
                                          <p:attrName>style.visibility</p:attrName>
                                        </p:attrNameLst>
                                      </p:cBhvr>
                                      <p:to>
                                        <p:strVal val="visible"/>
                                      </p:to>
                                    </p:set>
                                    <p:anim calcmode="lin" valueType="num">
                                      <p:cBhvr additive="base">
                                        <p:cTn id="19" dur="500" fill="hold"/>
                                        <p:tgtEl>
                                          <p:spTgt spid="161797"/>
                                        </p:tgtEl>
                                        <p:attrNameLst>
                                          <p:attrName>ppt_x</p:attrName>
                                        </p:attrNameLst>
                                      </p:cBhvr>
                                      <p:tavLst>
                                        <p:tav tm="0">
                                          <p:val>
                                            <p:strVal val="0-#ppt_w/2"/>
                                          </p:val>
                                        </p:tav>
                                        <p:tav tm="100000">
                                          <p:val>
                                            <p:strVal val="#ppt_x"/>
                                          </p:val>
                                        </p:tav>
                                      </p:tavLst>
                                    </p:anim>
                                    <p:anim calcmode="lin" valueType="num">
                                      <p:cBhvr additive="base">
                                        <p:cTn id="20" dur="500" fill="hold"/>
                                        <p:tgtEl>
                                          <p:spTgt spid="161797"/>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1798"/>
                                        </p:tgtEl>
                                        <p:attrNameLst>
                                          <p:attrName>style.visibility</p:attrName>
                                        </p:attrNameLst>
                                      </p:cBhvr>
                                      <p:to>
                                        <p:strVal val="visible"/>
                                      </p:to>
                                    </p:set>
                                    <p:anim calcmode="lin" valueType="num">
                                      <p:cBhvr additive="base">
                                        <p:cTn id="25" dur="500" fill="hold"/>
                                        <p:tgtEl>
                                          <p:spTgt spid="161798"/>
                                        </p:tgtEl>
                                        <p:attrNameLst>
                                          <p:attrName>ppt_x</p:attrName>
                                        </p:attrNameLst>
                                      </p:cBhvr>
                                      <p:tavLst>
                                        <p:tav tm="0">
                                          <p:val>
                                            <p:strVal val="0-#ppt_w/2"/>
                                          </p:val>
                                        </p:tav>
                                        <p:tav tm="100000">
                                          <p:val>
                                            <p:strVal val="#ppt_x"/>
                                          </p:val>
                                        </p:tav>
                                      </p:tavLst>
                                    </p:anim>
                                    <p:anim calcmode="lin" valueType="num">
                                      <p:cBhvr additive="base">
                                        <p:cTn id="26" dur="500" fill="hold"/>
                                        <p:tgtEl>
                                          <p:spTgt spid="16179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1804"/>
                                        </p:tgtEl>
                                        <p:attrNameLst>
                                          <p:attrName>style.visibility</p:attrName>
                                        </p:attrNameLst>
                                      </p:cBhvr>
                                      <p:to>
                                        <p:strVal val="visible"/>
                                      </p:to>
                                    </p:set>
                                    <p:animEffect transition="in" filter="dissolve">
                                      <p:cBhvr>
                                        <p:cTn id="31" dur="500"/>
                                        <p:tgtEl>
                                          <p:spTgt spid="161804"/>
                                        </p:tgtEl>
                                      </p:cBhvr>
                                    </p:animEffect>
                                  </p:childTnLst>
                                </p:cTn>
                              </p:par>
                              <p:par>
                                <p:cTn id="32" presetID="6" presetClass="emph" presetSubtype="0" fill="hold" grpId="1" nodeType="withEffect">
                                  <p:stCondLst>
                                    <p:cond delay="0"/>
                                  </p:stCondLst>
                                  <p:childTnLst>
                                    <p:animScale>
                                      <p:cBhvr>
                                        <p:cTn id="33" dur="2000" fill="hold"/>
                                        <p:tgtEl>
                                          <p:spTgt spid="16180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autoUpdateAnimBg="0"/>
      <p:bldP spid="161797" grpId="0" animBg="1" autoUpdateAnimBg="0"/>
      <p:bldP spid="161798" grpId="0" animBg="1" autoUpdateAnimBg="0"/>
      <p:bldP spid="161799" grpId="0" animBg="1" autoUpdateAnimBg="0"/>
      <p:bldP spid="161804" grpId="0" animBg="1"/>
      <p:bldP spid="16180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1026" descr="Herods Temple"/>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2863" y="-185738"/>
            <a:ext cx="9229726" cy="7229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3" name="Rectangle 1027"/>
          <p:cNvSpPr>
            <a:spLocks noGrp="1" noChangeArrowheads="1"/>
          </p:cNvSpPr>
          <p:nvPr>
            <p:ph type="title"/>
          </p:nvPr>
        </p:nvSpPr>
        <p:spPr>
          <a:xfrm>
            <a:off x="0" y="-152400"/>
            <a:ext cx="9144000" cy="914400"/>
          </a:xfrm>
          <a:effectLst>
            <a:outerShdw blurRad="63500" dist="35921" dir="2700000" algn="ctr" rotWithShape="0">
              <a:srgbClr val="000000">
                <a:alpha val="74997"/>
              </a:srgbClr>
            </a:outerShdw>
          </a:effectLst>
        </p:spPr>
        <p:txBody>
          <a:bodyPr/>
          <a:lstStyle/>
          <a:p>
            <a:pPr eaLnBrk="1" hangingPunct="1">
              <a:defRPr/>
            </a:pPr>
            <a:r>
              <a:rPr lang="zh-CN" altLang="en-US" sz="4000" b="1">
                <a:latin typeface="SimHei" charset="0"/>
                <a:ea typeface="SimHei" charset="0"/>
                <a:cs typeface="SimHei" charset="0"/>
              </a:rPr>
              <a:t>圣殿之存在直至主後</a:t>
            </a:r>
            <a:r>
              <a:rPr lang="en-US" altLang="ja-JP" sz="4000" b="1">
                <a:latin typeface="SimHei" charset="0"/>
                <a:ea typeface="SimHei" charset="0"/>
                <a:cs typeface="SimHei" charset="0"/>
              </a:rPr>
              <a:t>70</a:t>
            </a:r>
            <a:r>
              <a:rPr lang="zh-CN" altLang="en-US" sz="4000" b="1">
                <a:latin typeface="SimHei" charset="0"/>
                <a:ea typeface="SimHei" charset="0"/>
                <a:cs typeface="SimHei" charset="0"/>
              </a:rPr>
              <a:t>年</a:t>
            </a:r>
            <a:endParaRPr lang="en-US" sz="4000" b="1">
              <a:latin typeface="SimHei" charset="0"/>
              <a:ea typeface="SimHei" charset="0"/>
              <a:cs typeface="SimHei" charset="0"/>
            </a:endParaRPr>
          </a:p>
        </p:txBody>
      </p:sp>
    </p:spTree>
    <p:extLst>
      <p:ext uri="{BB962C8B-B14F-4D97-AF65-F5344CB8AC3E}">
        <p14:creationId xmlns:p14="http://schemas.microsoft.com/office/powerpoint/2010/main" val="25341050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Box 4"/>
          <p:cNvSpPr txBox="1">
            <a:spLocks noChangeArrowheads="1"/>
          </p:cNvSpPr>
          <p:nvPr/>
        </p:nvSpPr>
        <p:spPr bwMode="auto">
          <a:xfrm>
            <a:off x="84264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grpSp>
        <p:nvGrpSpPr>
          <p:cNvPr id="2" name="Group 5"/>
          <p:cNvGrpSpPr>
            <a:grpSpLocks/>
          </p:cNvGrpSpPr>
          <p:nvPr/>
        </p:nvGrpSpPr>
        <p:grpSpPr bwMode="auto">
          <a:xfrm>
            <a:off x="4716016" y="0"/>
            <a:ext cx="2530476" cy="1323976"/>
            <a:chOff x="333" y="647"/>
            <a:chExt cx="1594" cy="834"/>
          </a:xfrm>
        </p:grpSpPr>
        <p:sp>
          <p:nvSpPr>
            <p:cNvPr id="182278" name="Text Box 6"/>
            <p:cNvSpPr txBox="1">
              <a:spLocks noChangeArrowheads="1"/>
            </p:cNvSpPr>
            <p:nvPr/>
          </p:nvSpPr>
          <p:spPr bwMode="auto">
            <a:xfrm>
              <a:off x="333" y="647"/>
              <a:ext cx="283" cy="834"/>
            </a:xfrm>
            <a:prstGeom prst="rect">
              <a:avLst/>
            </a:prstGeom>
            <a:solidFill>
              <a:schemeClr val="tx2"/>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Times New Roman" charset="0"/>
                  <a:ea typeface="楷体" charset="0"/>
                  <a:cs typeface="楷体" charset="0"/>
                </a:rPr>
                <a:t>马</a:t>
              </a:r>
              <a:endParaRPr lang="en-US" altLang="zh-TW"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太</a:t>
              </a:r>
              <a:endParaRPr lang="en-US" altLang="zh-CN"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福</a:t>
              </a:r>
              <a:endParaRPr lang="en-US" altLang="zh-CN"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音</a:t>
              </a:r>
            </a:p>
          </p:txBody>
        </p:sp>
        <p:sp>
          <p:nvSpPr>
            <p:cNvPr id="182279" name="Text Box 7"/>
            <p:cNvSpPr txBox="1">
              <a:spLocks noChangeArrowheads="1"/>
            </p:cNvSpPr>
            <p:nvPr/>
          </p:nvSpPr>
          <p:spPr bwMode="auto">
            <a:xfrm>
              <a:off x="741"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KaiTi" pitchFamily="49" charset="-122"/>
                  <a:ea typeface="KaiTi" pitchFamily="49" charset="-122"/>
                  <a:cs typeface="Arial" charset="0"/>
                </a:rPr>
                <a:t>马</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可</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0" name="Text Box 8"/>
            <p:cNvSpPr txBox="1">
              <a:spLocks noChangeArrowheads="1"/>
            </p:cNvSpPr>
            <p:nvPr/>
          </p:nvSpPr>
          <p:spPr bwMode="auto">
            <a:xfrm>
              <a:off x="1195"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smtClean="0">
                  <a:solidFill>
                    <a:srgbClr val="000000"/>
                  </a:solidFill>
                  <a:latin typeface="KaiTi" pitchFamily="49" charset="-122"/>
                  <a:ea typeface="KaiTi" pitchFamily="49" charset="-122"/>
                  <a:cs typeface="Arial" charset="0"/>
                </a:rPr>
                <a:t>路</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加</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sp>
          <p:nvSpPr>
            <p:cNvPr id="182281" name="Text Box 9"/>
            <p:cNvSpPr txBox="1">
              <a:spLocks noChangeArrowheads="1"/>
            </p:cNvSpPr>
            <p:nvPr/>
          </p:nvSpPr>
          <p:spPr bwMode="auto">
            <a:xfrm>
              <a:off x="1648" y="647"/>
              <a:ext cx="279" cy="834"/>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KaiTi" pitchFamily="49" charset="-122"/>
                  <a:ea typeface="KaiTi" pitchFamily="49" charset="-122"/>
                  <a:cs typeface="Arial" charset="0"/>
                </a:rPr>
                <a:t>约</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翰</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sz="2000" b="1" dirty="0">
                <a:solidFill>
                  <a:srgbClr val="000000"/>
                </a:solidFill>
                <a:latin typeface="KaiTi" pitchFamily="49" charset="-122"/>
                <a:ea typeface="KaiTi" pitchFamily="49" charset="-122"/>
                <a:cs typeface="Arial" charset="0"/>
              </a:endParaRPr>
            </a:p>
          </p:txBody>
        </p:sp>
      </p:grpSp>
      <p:sp>
        <p:nvSpPr>
          <p:cNvPr id="66570" name="Rectangle 10"/>
          <p:cNvSpPr>
            <a:spLocks noGrp="1" noChangeArrowheads="1"/>
          </p:cNvSpPr>
          <p:nvPr>
            <p:ph type="title"/>
          </p:nvPr>
        </p:nvSpPr>
        <p:spPr>
          <a:xfrm>
            <a:off x="-180528" y="0"/>
            <a:ext cx="4724400" cy="1066800"/>
          </a:xfrm>
        </p:spPr>
        <p:txBody>
          <a:bodyPr/>
          <a:lstStyle/>
          <a:p>
            <a:pPr eaLnBrk="1" hangingPunct="1">
              <a:defRPr/>
            </a:pPr>
            <a:r>
              <a:rPr lang="en-US" altLang="zh-CN" sz="5400" smtClean="0">
                <a:latin typeface="標楷體" pitchFamily="65" charset="-120"/>
                <a:ea typeface="標楷體" pitchFamily="65" charset="-120"/>
                <a:cs typeface="楷体" charset="0"/>
              </a:rPr>
              <a:t>福</a:t>
            </a:r>
            <a:r>
              <a:rPr lang="zh-CN" altLang="en-US" sz="5400" smtClean="0">
                <a:latin typeface="標楷體" pitchFamily="65" charset="-120"/>
                <a:ea typeface="標楷體" pitchFamily="65" charset="-120"/>
                <a:cs typeface="楷体" charset="0"/>
              </a:rPr>
              <a:t>音</a:t>
            </a:r>
            <a:r>
              <a:rPr lang="zh-TW" altLang="en-US" sz="5400" smtClean="0">
                <a:latin typeface="標楷體" pitchFamily="65" charset="-120"/>
                <a:ea typeface="標楷體" pitchFamily="65" charset="-120"/>
                <a:cs typeface="楷体" charset="0"/>
              </a:rPr>
              <a:t>书</a:t>
            </a:r>
            <a:endParaRPr lang="en-US" sz="5400" dirty="0">
              <a:latin typeface="Arial" charset="0"/>
              <a:ea typeface="ＭＳ Ｐゴシック" charset="0"/>
              <a:cs typeface="Arial" charset="0"/>
            </a:endParaRPr>
          </a:p>
        </p:txBody>
      </p:sp>
      <p:sp>
        <p:nvSpPr>
          <p:cNvPr id="182276" name="Text Box 11"/>
          <p:cNvSpPr txBox="1">
            <a:spLocks noChangeArrowheads="1"/>
          </p:cNvSpPr>
          <p:nvPr/>
        </p:nvSpPr>
        <p:spPr bwMode="auto">
          <a:xfrm>
            <a:off x="836612" y="762000"/>
            <a:ext cx="27272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ltLang="zh-CN" sz="2000" i="1" dirty="0" smtClean="0">
              <a:solidFill>
                <a:srgbClr val="B2B2B2"/>
              </a:solidFill>
              <a:ea typeface="SimSun" charset="0"/>
              <a:cs typeface="SimSun" charset="0"/>
            </a:endParaRPr>
          </a:p>
          <a:p>
            <a:r>
              <a:rPr lang="zh-TW" altLang="en-US" sz="2000" i="1" smtClean="0">
                <a:solidFill>
                  <a:srgbClr val="B2B2B2"/>
                </a:solidFill>
                <a:ea typeface="SimSun" charset="0"/>
                <a:cs typeface="SimSun" charset="0"/>
              </a:rPr>
              <a:t>   </a:t>
            </a:r>
            <a:r>
              <a:rPr lang="en-US" altLang="zh-CN" sz="2000" i="1" smtClean="0">
                <a:solidFill>
                  <a:srgbClr val="B2B2B2"/>
                </a:solidFill>
                <a:ea typeface="SimSun" charset="0"/>
                <a:cs typeface="SimSun" charset="0"/>
              </a:rPr>
              <a:t>NIV</a:t>
            </a:r>
            <a:r>
              <a:rPr lang="zh-TW" altLang="en-US" sz="2000" i="1" smtClean="0">
                <a:solidFill>
                  <a:srgbClr val="B2B2B2"/>
                </a:solidFill>
                <a:ea typeface="SimSun" charset="0"/>
                <a:cs typeface="SimSun" charset="0"/>
              </a:rPr>
              <a:t> 研读圣经</a:t>
            </a:r>
            <a:r>
              <a:rPr lang="en-US" altLang="zh-CN" sz="2000" smtClean="0">
                <a:solidFill>
                  <a:srgbClr val="B2B2B2"/>
                </a:solidFill>
                <a:ea typeface="SimSun" charset="0"/>
                <a:cs typeface="SimSun" charset="0"/>
              </a:rPr>
              <a:t> </a:t>
            </a:r>
            <a:r>
              <a:rPr lang="en-US" altLang="zh-CN" sz="2000" dirty="0" smtClean="0">
                <a:solidFill>
                  <a:srgbClr val="B2B2B2"/>
                </a:solidFill>
                <a:ea typeface="SimSun" charset="0"/>
                <a:cs typeface="SimSun" charset="0"/>
              </a:rPr>
              <a:t>1471</a:t>
            </a:r>
          </a:p>
          <a:p>
            <a:endParaRPr lang="en-US" sz="2000" dirty="0">
              <a:solidFill>
                <a:srgbClr val="B2B2B2"/>
              </a:solidFill>
              <a:cs typeface="Arial" charset="0"/>
            </a:endParaRPr>
          </a:p>
        </p:txBody>
      </p:sp>
      <p:sp>
        <p:nvSpPr>
          <p:cNvPr id="66572" name="Rectangle 12"/>
          <p:cNvSpPr>
            <a:spLocks noChangeArrowheads="1"/>
          </p:cNvSpPr>
          <p:nvPr/>
        </p:nvSpPr>
        <p:spPr bwMode="auto">
          <a:xfrm>
            <a:off x="0" y="1295400"/>
            <a:ext cx="9144000" cy="5105400"/>
          </a:xfrm>
          <a:prstGeom prst="rect">
            <a:avLst/>
          </a:prstGeom>
          <a:noFill/>
          <a:ln w="9525">
            <a:noFill/>
            <a:miter lim="800000"/>
            <a:headEnd/>
            <a:tailEnd/>
          </a:ln>
          <a:effectLst/>
        </p:spPr>
        <p:txBody>
          <a:bodyPr/>
          <a:lstStyle/>
          <a:p>
            <a:pPr>
              <a:defRPr/>
            </a:pPr>
            <a:endParaRPr lang="en-US" altLang="zh-CN" sz="2800" b="1" dirty="0" smtClean="0">
              <a:solidFill>
                <a:srgbClr val="FFFFFF"/>
              </a:solidFill>
              <a:latin typeface="標楷體" pitchFamily="65" charset="-120"/>
              <a:ea typeface="標楷體" pitchFamily="65" charset="-120"/>
            </a:endParaRPr>
          </a:p>
          <a:p>
            <a:pPr>
              <a:buFont typeface="Arial" pitchFamily="34" charset="0"/>
              <a:buChar char="•"/>
              <a:defRPr/>
            </a:pPr>
            <a:r>
              <a:rPr lang="zh-TW" altLang="en-US" sz="2800" b="1" dirty="0" smtClean="0">
                <a:solidFill>
                  <a:srgbClr val="FFFFFF"/>
                </a:solidFill>
                <a:latin typeface="標楷體" pitchFamily="65" charset="-120"/>
                <a:ea typeface="標楷體" pitchFamily="65" charset="-120"/>
              </a:rPr>
              <a:t>   </a:t>
            </a:r>
            <a:r>
              <a:rPr lang="en-US" altLang="zh-CN" sz="2800" b="1" dirty="0" smtClean="0">
                <a:solidFill>
                  <a:srgbClr val="FFFFFF"/>
                </a:solidFill>
                <a:latin typeface="標楷體" pitchFamily="65" charset="-120"/>
                <a:ea typeface="標楷體" pitchFamily="65" charset="-120"/>
              </a:rPr>
              <a:t>“</a:t>
            </a:r>
            <a:r>
              <a:rPr lang="en-US" altLang="zh-CN" sz="2800" b="1" dirty="0" smtClean="0">
                <a:solidFill>
                  <a:srgbClr val="FFFFFF"/>
                </a:solidFill>
                <a:latin typeface="標楷體" pitchFamily="65" charset="-120"/>
                <a:ea typeface="標楷體" pitchFamily="65" charset="-120"/>
                <a:cs typeface="华文细黑" charset="0"/>
              </a:rPr>
              <a:t>福</a:t>
            </a:r>
            <a:r>
              <a:rPr lang="zh-CN" altLang="en-US" sz="2800" b="1" dirty="0" smtClean="0">
                <a:solidFill>
                  <a:srgbClr val="FFFFFF"/>
                </a:solidFill>
                <a:latin typeface="標楷體" pitchFamily="65" charset="-120"/>
                <a:ea typeface="標楷體" pitchFamily="65" charset="-120"/>
                <a:cs typeface="宋体" charset="0"/>
              </a:rPr>
              <a:t>音</a:t>
            </a:r>
            <a:r>
              <a:rPr lang="zh-CN" altLang="en-US" sz="2800" b="1" smtClean="0">
                <a:solidFill>
                  <a:srgbClr val="FFFFFF"/>
                </a:solidFill>
                <a:latin typeface="標楷體" pitchFamily="65" charset="-120"/>
                <a:ea typeface="標楷體" pitchFamily="65" charset="-120"/>
                <a:cs typeface="宋体" charset="0"/>
              </a:rPr>
              <a:t>”是</a:t>
            </a:r>
            <a:r>
              <a:rPr lang="zh-TW" altLang="en-US" sz="2800" b="1" smtClean="0">
                <a:solidFill>
                  <a:srgbClr val="FFFFFF"/>
                </a:solidFill>
                <a:latin typeface="標楷體" pitchFamily="65" charset="-120"/>
                <a:ea typeface="標楷體" pitchFamily="65" charset="-120"/>
                <a:cs typeface="宋体" charset="0"/>
              </a:rPr>
              <a:t>从古老</a:t>
            </a:r>
            <a:r>
              <a:rPr lang="zh-CN" altLang="en-US" sz="2800" b="1" smtClean="0">
                <a:solidFill>
                  <a:srgbClr val="FFFFFF"/>
                </a:solidFill>
                <a:latin typeface="標楷體" pitchFamily="65" charset="-120"/>
                <a:ea typeface="標楷體" pitchFamily="65" charset="-120"/>
                <a:cs typeface="宋体" charset="0"/>
              </a:rPr>
              <a:t>英</a:t>
            </a:r>
            <a:r>
              <a:rPr lang="zh-TW" altLang="en-US" sz="2800" b="1" smtClean="0">
                <a:solidFill>
                  <a:srgbClr val="FFFFFF"/>
                </a:solidFill>
                <a:latin typeface="標楷體" pitchFamily="65" charset="-120"/>
                <a:ea typeface="標楷體" pitchFamily="65" charset="-120"/>
                <a:cs typeface="宋体" charset="0"/>
              </a:rPr>
              <a:t>语</a:t>
            </a:r>
            <a:r>
              <a:rPr lang="zh-CN" altLang="en-US" sz="2800" b="1" smtClean="0">
                <a:solidFill>
                  <a:srgbClr val="FFFFFF"/>
                </a:solidFill>
                <a:latin typeface="標楷體" pitchFamily="65" charset="-120"/>
                <a:ea typeface="標楷體" pitchFamily="65" charset="-120"/>
                <a:cs typeface="宋体" charset="0"/>
              </a:rPr>
              <a:t>“神的</a:t>
            </a:r>
            <a:r>
              <a:rPr lang="zh-TW" altLang="en-US" sz="2800" b="1" smtClean="0">
                <a:solidFill>
                  <a:srgbClr val="FFFFFF"/>
                </a:solidFill>
                <a:latin typeface="標楷體" pitchFamily="65" charset="-120"/>
                <a:ea typeface="標楷體" pitchFamily="65" charset="-120"/>
                <a:cs typeface="宋体" charset="0"/>
              </a:rPr>
              <a:t>咒语</a:t>
            </a:r>
            <a:r>
              <a:rPr lang="zh-CN" altLang="en-US" sz="2800" b="1" smtClean="0">
                <a:solidFill>
                  <a:srgbClr val="FFFFFF"/>
                </a:solidFill>
                <a:latin typeface="標楷體" pitchFamily="65" charset="-120"/>
                <a:ea typeface="標楷體" pitchFamily="65" charset="-120"/>
                <a:cs typeface="宋体" charset="0"/>
              </a:rPr>
              <a:t>”而</a:t>
            </a:r>
            <a:r>
              <a:rPr lang="zh-TW" altLang="en-US" sz="2800" b="1" smtClean="0">
                <a:solidFill>
                  <a:srgbClr val="FFFFFF"/>
                </a:solidFill>
                <a:latin typeface="標楷體" pitchFamily="65" charset="-120"/>
                <a:ea typeface="標楷體" pitchFamily="65" charset="-120"/>
                <a:cs typeface="宋体" charset="0"/>
              </a:rPr>
              <a:t>来</a:t>
            </a:r>
            <a:r>
              <a:rPr lang="zh-CN" altLang="en-US" sz="2800" b="1" smtClean="0">
                <a:solidFill>
                  <a:srgbClr val="FFFFFF"/>
                </a:solidFill>
                <a:latin typeface="標楷體" pitchFamily="65" charset="-120"/>
                <a:ea typeface="標楷體" pitchFamily="65" charset="-120"/>
                <a:cs typeface="宋体" charset="0"/>
              </a:rPr>
              <a:t>。</a:t>
            </a:r>
            <a:r>
              <a:rPr lang="en-US" altLang="zh-CN" sz="2800" b="1" dirty="0" smtClean="0">
                <a:solidFill>
                  <a:srgbClr val="FFFFFF"/>
                </a:solidFill>
                <a:latin typeface="標楷體" pitchFamily="65" charset="-120"/>
                <a:ea typeface="標楷體" pitchFamily="65" charset="-120"/>
              </a:rPr>
              <a:t>“</a:t>
            </a:r>
            <a:r>
              <a:rPr lang="zh-CN" altLang="en-US" sz="2800" b="1" dirty="0" smtClean="0">
                <a:solidFill>
                  <a:srgbClr val="FFFFFF"/>
                </a:solidFill>
                <a:latin typeface="標楷體" pitchFamily="65" charset="-120"/>
                <a:ea typeface="標楷體" pitchFamily="65" charset="-120"/>
                <a:cs typeface="宋体" charset="0"/>
              </a:rPr>
              <a:t> </a:t>
            </a:r>
            <a:endParaRPr lang="en-US" altLang="zh-TW" sz="2800" b="1" dirty="0" smtClean="0">
              <a:solidFill>
                <a:srgbClr val="FFFFFF"/>
              </a:solidFill>
              <a:latin typeface="標楷體" pitchFamily="65" charset="-120"/>
              <a:ea typeface="標楷體" pitchFamily="65" charset="-120"/>
              <a:cs typeface="华文细黑" charset="0"/>
            </a:endParaRPr>
          </a:p>
          <a:p>
            <a:pPr>
              <a:defRPr/>
            </a:pPr>
            <a:r>
              <a:rPr lang="zh-TW" altLang="en-US" sz="2800" b="1" smtClean="0">
                <a:solidFill>
                  <a:srgbClr val="FFFFFF"/>
                </a:solidFill>
                <a:latin typeface="標楷體" pitchFamily="65" charset="-120"/>
                <a:ea typeface="標楷體" pitchFamily="65" charset="-120"/>
                <a:cs typeface="华文细黑" charset="0"/>
              </a:rPr>
              <a:t>     </a:t>
            </a:r>
            <a:r>
              <a:rPr lang="zh-CN" altLang="en-US" sz="2800" b="1" smtClean="0">
                <a:solidFill>
                  <a:srgbClr val="FFFFFF"/>
                </a:solidFill>
                <a:latin typeface="標楷體" pitchFamily="65" charset="-120"/>
                <a:ea typeface="標楷體" pitchFamily="65" charset="-120"/>
                <a:cs typeface="宋体" charset="0"/>
              </a:rPr>
              <a:t>正是</a:t>
            </a:r>
            <a:r>
              <a:rPr lang="zh-TW" altLang="en-US" sz="2800" b="1" smtClean="0">
                <a:solidFill>
                  <a:srgbClr val="FFFFFF"/>
                </a:solidFill>
                <a:latin typeface="標楷體" pitchFamily="65" charset="-120"/>
                <a:ea typeface="標楷體" pitchFamily="65" charset="-120"/>
                <a:cs typeface="宋体" charset="0"/>
              </a:rPr>
              <a:t>译</a:t>
            </a:r>
            <a:r>
              <a:rPr lang="zh-CN" altLang="en-US" sz="2800" b="1" smtClean="0">
                <a:solidFill>
                  <a:srgbClr val="FFFFFF"/>
                </a:solidFill>
                <a:latin typeface="標楷體" pitchFamily="65" charset="-120"/>
                <a:ea typeface="標楷體" pitchFamily="65" charset="-120"/>
                <a:cs typeface="宋体" charset="0"/>
              </a:rPr>
              <a:t>自</a:t>
            </a:r>
            <a:r>
              <a:rPr lang="zh-TW" altLang="en-US" sz="2800" b="1" smtClean="0">
                <a:solidFill>
                  <a:srgbClr val="FFFFFF"/>
                </a:solidFill>
                <a:latin typeface="標楷體" pitchFamily="65" charset="-120"/>
                <a:ea typeface="標楷體" pitchFamily="65" charset="-120"/>
                <a:cs typeface="宋体" charset="0"/>
              </a:rPr>
              <a:t>希腊</a:t>
            </a:r>
            <a:r>
              <a:rPr lang="zh-CN" altLang="en-US" sz="2800" b="1" smtClean="0">
                <a:solidFill>
                  <a:srgbClr val="FFFFFF"/>
                </a:solidFill>
                <a:latin typeface="標楷體" pitchFamily="65" charset="-120"/>
                <a:ea typeface="標楷體" pitchFamily="65" charset="-120"/>
                <a:cs typeface="宋体" charset="0"/>
              </a:rPr>
              <a:t>原文</a:t>
            </a:r>
            <a:r>
              <a:rPr lang="en-US" altLang="zh-TW" sz="2800" b="1" smtClean="0">
                <a:solidFill>
                  <a:srgbClr val="FFFFFF"/>
                </a:solidFill>
                <a:latin typeface="標楷體" pitchFamily="65" charset="-120"/>
                <a:ea typeface="標楷體" pitchFamily="65" charset="-120"/>
                <a:cs typeface="宋体" charset="0"/>
              </a:rPr>
              <a:t>”</a:t>
            </a:r>
            <a:r>
              <a:rPr lang="zh-TW" altLang="en-US" sz="2800" b="1" smtClean="0">
                <a:solidFill>
                  <a:srgbClr val="FFFFFF"/>
                </a:solidFill>
                <a:latin typeface="標楷體" pitchFamily="65" charset="-120"/>
                <a:ea typeface="標楷體" pitchFamily="65" charset="-120"/>
                <a:cs typeface="宋体" charset="0"/>
              </a:rPr>
              <a:t>好消息</a:t>
            </a:r>
            <a:r>
              <a:rPr lang="en-US" altLang="zh-CN" sz="2800" b="1" smtClean="0">
                <a:solidFill>
                  <a:srgbClr val="FFFFFF"/>
                </a:solidFill>
                <a:latin typeface="標楷體" pitchFamily="65" charset="-120"/>
                <a:ea typeface="標楷體" pitchFamily="65" charset="-120"/>
              </a:rPr>
              <a:t>(</a:t>
            </a:r>
            <a:r>
              <a:rPr lang="zh-CN" altLang="en-US" sz="2800" b="1" dirty="0" smtClean="0">
                <a:solidFill>
                  <a:srgbClr val="FFFFFF"/>
                </a:solidFill>
                <a:latin typeface="標楷體" pitchFamily="65" charset="-120"/>
                <a:ea typeface="標楷體" pitchFamily="65" charset="-120"/>
                <a:cs typeface="宋体" charset="0"/>
              </a:rPr>
              <a:t>福音</a:t>
            </a:r>
            <a:r>
              <a:rPr lang="en-US" altLang="zh-CN" sz="2800" b="1" dirty="0" smtClean="0">
                <a:solidFill>
                  <a:srgbClr val="FFFFFF"/>
                </a:solidFill>
                <a:latin typeface="標楷體" pitchFamily="65" charset="-120"/>
                <a:ea typeface="標楷體" pitchFamily="65" charset="-120"/>
              </a:rPr>
              <a:t>)</a:t>
            </a:r>
            <a:r>
              <a:rPr lang="en-US" altLang="zh-TW" sz="2800" b="1" dirty="0" smtClean="0">
                <a:solidFill>
                  <a:srgbClr val="FFFFFF"/>
                </a:solidFill>
                <a:latin typeface="標楷體" pitchFamily="65" charset="-120"/>
                <a:ea typeface="標楷體" pitchFamily="65" charset="-120"/>
              </a:rPr>
              <a:t>”</a:t>
            </a:r>
            <a:r>
              <a:rPr lang="en-US" altLang="zh-CN" sz="2800" b="1" dirty="0" smtClean="0">
                <a:solidFill>
                  <a:srgbClr val="FFFFFF"/>
                </a:solidFill>
                <a:latin typeface="標楷體" pitchFamily="65" charset="-120"/>
                <a:ea typeface="標楷體" pitchFamily="65" charset="-120"/>
              </a:rPr>
              <a:t> </a:t>
            </a:r>
            <a:r>
              <a:rPr lang="zh-TW" altLang="en-US" sz="2800" b="1" dirty="0" smtClean="0">
                <a:solidFill>
                  <a:srgbClr val="FFFFFF"/>
                </a:solidFill>
                <a:latin typeface="標楷體" pitchFamily="65" charset="-120"/>
                <a:ea typeface="標楷體" pitchFamily="65" charset="-120"/>
              </a:rPr>
              <a:t>的意思</a:t>
            </a:r>
            <a:r>
              <a:rPr lang="zh-CN" altLang="en-US" sz="2800" b="1" dirty="0" smtClean="0">
                <a:solidFill>
                  <a:srgbClr val="FFFFFF"/>
                </a:solidFill>
                <a:latin typeface="標楷體" pitchFamily="65" charset="-120"/>
                <a:ea typeface="標楷體" pitchFamily="65" charset="-120"/>
                <a:cs typeface="宋体" charset="0"/>
              </a:rPr>
              <a:t>。</a:t>
            </a:r>
            <a:endParaRPr lang="en-US" altLang="zh-CN" sz="2800" b="1" dirty="0" smtClean="0">
              <a:solidFill>
                <a:srgbClr val="FFFFFF"/>
              </a:solidFill>
              <a:latin typeface="標楷體" pitchFamily="65" charset="-120"/>
              <a:ea typeface="標楷體" pitchFamily="65" charset="-120"/>
            </a:endParaRPr>
          </a:p>
          <a:p>
            <a:pPr>
              <a:buFont typeface="Arial" pitchFamily="34" charset="0"/>
              <a:buChar char="•"/>
              <a:defRPr/>
            </a:pPr>
            <a:r>
              <a:rPr lang="en-US" altLang="zh-CN" sz="2800" b="1" dirty="0" smtClean="0">
                <a:solidFill>
                  <a:srgbClr val="FFFFFF"/>
                </a:solidFill>
                <a:latin typeface="楷体" charset="0"/>
              </a:rPr>
              <a:t> </a:t>
            </a:r>
            <a:r>
              <a:rPr lang="zh-TW" altLang="en-US" sz="2800" b="1" dirty="0" smtClean="0">
                <a:solidFill>
                  <a:srgbClr val="FFFFFF"/>
                </a:solidFill>
                <a:latin typeface="楷体" charset="0"/>
              </a:rPr>
              <a:t>   </a:t>
            </a:r>
            <a:r>
              <a:rPr lang="en-US" altLang="zh-CN" sz="2800" b="1" dirty="0" smtClean="0">
                <a:solidFill>
                  <a:srgbClr val="FFFFFF"/>
                </a:solidFill>
                <a:latin typeface="標楷體" pitchFamily="65" charset="-120"/>
                <a:ea typeface="標楷體" pitchFamily="65" charset="-120"/>
                <a:cs typeface="华文细黑" charset="0"/>
              </a:rPr>
              <a:t>在</a:t>
            </a:r>
            <a:r>
              <a:rPr lang="zh-CN" altLang="en-US" sz="2800" b="1" dirty="0" smtClean="0">
                <a:solidFill>
                  <a:srgbClr val="FFFFFF"/>
                </a:solidFill>
                <a:latin typeface="標楷體" pitchFamily="65" charset="-120"/>
                <a:ea typeface="標楷體" pitchFamily="65" charset="-120"/>
                <a:cs typeface="宋体" charset="0"/>
              </a:rPr>
              <a:t>古代</a:t>
            </a:r>
            <a:r>
              <a:rPr lang="zh-CN" altLang="en-US" sz="2800" b="1" smtClean="0">
                <a:solidFill>
                  <a:srgbClr val="FFFFFF"/>
                </a:solidFill>
                <a:latin typeface="標楷體" pitchFamily="65" charset="-120"/>
                <a:ea typeface="標楷體" pitchFamily="65" charset="-120"/>
                <a:cs typeface="宋体" charset="0"/>
              </a:rPr>
              <a:t>王朝的</a:t>
            </a:r>
            <a:r>
              <a:rPr lang="zh-TW" altLang="en-US" sz="2800" b="1" smtClean="0">
                <a:solidFill>
                  <a:srgbClr val="FFFFFF"/>
                </a:solidFill>
                <a:latin typeface="標楷體" pitchFamily="65" charset="-120"/>
                <a:ea typeface="標楷體" pitchFamily="65" charset="-120"/>
                <a:cs typeface="宋体" charset="0"/>
              </a:rPr>
              <a:t>时候</a:t>
            </a:r>
            <a:r>
              <a:rPr lang="en-US" altLang="zh-CN" sz="2800" b="1" smtClean="0">
                <a:solidFill>
                  <a:srgbClr val="FFFFFF"/>
                </a:solidFill>
                <a:latin typeface="標楷體" pitchFamily="65" charset="-120"/>
                <a:ea typeface="標楷體" pitchFamily="65" charset="-120"/>
              </a:rPr>
              <a:t>,</a:t>
            </a:r>
            <a:r>
              <a:rPr lang="zh-TW" altLang="en-US" sz="2800" b="1" smtClean="0">
                <a:solidFill>
                  <a:srgbClr val="FFFFFF"/>
                </a:solidFill>
                <a:latin typeface="標楷體" pitchFamily="65" charset="-120"/>
                <a:ea typeface="標楷體" pitchFamily="65" charset="-120"/>
              </a:rPr>
              <a:t>这</a:t>
            </a:r>
            <a:r>
              <a:rPr lang="zh-CN" altLang="en-US" sz="2800" b="1" smtClean="0">
                <a:solidFill>
                  <a:srgbClr val="FFFFFF"/>
                </a:solidFill>
                <a:latin typeface="標楷體" pitchFamily="65" charset="-120"/>
                <a:ea typeface="標楷體" pitchFamily="65" charset="-120"/>
                <a:cs typeface="宋体" charset="0"/>
              </a:rPr>
              <a:t>是向整</a:t>
            </a:r>
            <a:r>
              <a:rPr lang="zh-TW" altLang="en-US" sz="2800" b="1" smtClean="0">
                <a:solidFill>
                  <a:srgbClr val="FFFFFF"/>
                </a:solidFill>
                <a:latin typeface="標楷體" pitchFamily="65" charset="-120"/>
                <a:ea typeface="標楷體" pitchFamily="65" charset="-120"/>
                <a:cs typeface="宋体" charset="0"/>
              </a:rPr>
              <a:t>个</a:t>
            </a:r>
            <a:r>
              <a:rPr lang="zh-CN" altLang="en-US" sz="2800" b="1" smtClean="0">
                <a:solidFill>
                  <a:srgbClr val="FFFFFF"/>
                </a:solidFill>
                <a:latin typeface="標楷體" pitchFamily="65" charset="-120"/>
                <a:ea typeface="標楷體" pitchFamily="65" charset="-120"/>
                <a:cs typeface="宋体" charset="0"/>
              </a:rPr>
              <a:t>城市宣告</a:t>
            </a:r>
            <a:r>
              <a:rPr lang="zh-TW" altLang="en-US" sz="2800" b="1" smtClean="0">
                <a:solidFill>
                  <a:srgbClr val="FFFFFF"/>
                </a:solidFill>
                <a:latin typeface="標楷體" pitchFamily="65" charset="-120"/>
                <a:ea typeface="標楷體" pitchFamily="65" charset="-120"/>
                <a:cs typeface="宋体" charset="0"/>
              </a:rPr>
              <a:t>国</a:t>
            </a:r>
            <a:r>
              <a:rPr lang="zh-CN" altLang="en-US" sz="2800" b="1" smtClean="0">
                <a:solidFill>
                  <a:srgbClr val="FFFFFF"/>
                </a:solidFill>
                <a:latin typeface="標楷體" pitchFamily="65" charset="-120"/>
                <a:ea typeface="標楷體" pitchFamily="65" charset="-120"/>
                <a:cs typeface="宋体" charset="0"/>
              </a:rPr>
              <a:t>王</a:t>
            </a:r>
            <a:r>
              <a:rPr lang="zh-CN" altLang="en-US" sz="2800" b="1" dirty="0" smtClean="0">
                <a:solidFill>
                  <a:srgbClr val="FFFFFF"/>
                </a:solidFill>
                <a:latin typeface="標楷體" pitchFamily="65" charset="-120"/>
                <a:ea typeface="標楷體" pitchFamily="65" charset="-120"/>
                <a:cs typeface="宋体" charset="0"/>
              </a:rPr>
              <a:t>生日</a:t>
            </a:r>
          </a:p>
          <a:p>
            <a:pPr>
              <a:buFont typeface="Wingdings" charset="0"/>
              <a:buNone/>
              <a:defRPr/>
            </a:pPr>
            <a:r>
              <a:rPr lang="zh-CN" altLang="en-US" sz="2800" b="1" dirty="0" smtClean="0">
                <a:solidFill>
                  <a:srgbClr val="FFFFFF"/>
                </a:solidFill>
                <a:latin typeface="標楷體" pitchFamily="65" charset="-120"/>
                <a:ea typeface="標楷體" pitchFamily="65" charset="-120"/>
                <a:cs typeface="宋体" charset="0"/>
              </a:rPr>
              <a:t>   </a:t>
            </a:r>
            <a:r>
              <a:rPr lang="zh-TW" altLang="en-US" sz="2800" b="1" dirty="0" smtClean="0">
                <a:solidFill>
                  <a:srgbClr val="FFFFFF"/>
                </a:solidFill>
                <a:latin typeface="標楷體" pitchFamily="65" charset="-120"/>
                <a:ea typeface="標楷體" pitchFamily="65" charset="-120"/>
                <a:cs typeface="宋体" charset="0"/>
              </a:rPr>
              <a:t>  </a:t>
            </a:r>
            <a:r>
              <a:rPr lang="zh-CN" altLang="en-US" sz="2800" b="1" smtClean="0">
                <a:solidFill>
                  <a:srgbClr val="FFFFFF"/>
                </a:solidFill>
                <a:latin typeface="標楷體" pitchFamily="65" charset="-120"/>
                <a:ea typeface="標楷體" pitchFamily="65" charset="-120"/>
                <a:cs typeface="宋体" charset="0"/>
              </a:rPr>
              <a:t>的 “</a:t>
            </a:r>
            <a:r>
              <a:rPr lang="zh-TW" altLang="en-US" sz="2800" b="1" smtClean="0">
                <a:solidFill>
                  <a:srgbClr val="FFFFFF"/>
                </a:solidFill>
                <a:latin typeface="標楷體" pitchFamily="65" charset="-120"/>
                <a:ea typeface="標楷體" pitchFamily="65" charset="-120"/>
                <a:cs typeface="宋体" charset="0"/>
              </a:rPr>
              <a:t>欢</a:t>
            </a:r>
            <a:r>
              <a:rPr lang="zh-CN" altLang="en-US" sz="2800" b="1" smtClean="0">
                <a:solidFill>
                  <a:srgbClr val="FFFFFF"/>
                </a:solidFill>
                <a:latin typeface="標楷體" pitchFamily="65" charset="-120"/>
                <a:ea typeface="標楷體" pitchFamily="65" charset="-120"/>
                <a:cs typeface="宋体" charset="0"/>
              </a:rPr>
              <a:t>喜</a:t>
            </a:r>
            <a:r>
              <a:rPr lang="zh-CN" altLang="en-US" sz="2800" b="1" dirty="0" smtClean="0">
                <a:solidFill>
                  <a:srgbClr val="FFFFFF"/>
                </a:solidFill>
                <a:latin typeface="標楷體" pitchFamily="65" charset="-120"/>
                <a:ea typeface="標楷體" pitchFamily="65" charset="-120"/>
                <a:cs typeface="宋体" charset="0"/>
              </a:rPr>
              <a:t>信息”</a:t>
            </a:r>
            <a:r>
              <a:rPr lang="en-US" altLang="zh-CN" sz="1800" b="1" dirty="0" smtClean="0">
                <a:solidFill>
                  <a:srgbClr val="FFFFFF"/>
                </a:solidFill>
                <a:latin typeface="標楷體" pitchFamily="65" charset="-120"/>
                <a:ea typeface="標楷體" pitchFamily="65" charset="-120"/>
                <a:cs typeface="华文细黑" charset="0"/>
              </a:rPr>
              <a:t>。</a:t>
            </a:r>
            <a:r>
              <a:rPr lang="zh-CN" altLang="en-US" sz="2800" b="1" dirty="0" smtClean="0">
                <a:solidFill>
                  <a:srgbClr val="FFFFFF"/>
                </a:solidFill>
                <a:latin typeface="楷体" charset="0"/>
                <a:ea typeface="宋体" charset="0"/>
                <a:cs typeface="宋体" charset="0"/>
              </a:rPr>
              <a:t> </a:t>
            </a:r>
            <a:endParaRPr lang="en-US" altLang="zh-CN" sz="2800" b="1" dirty="0" smtClean="0">
              <a:solidFill>
                <a:srgbClr val="FFFFFF"/>
              </a:solidFill>
              <a:latin typeface="楷体" charset="0"/>
            </a:endParaRPr>
          </a:p>
          <a:p>
            <a:pPr>
              <a:buFont typeface="Arial" pitchFamily="34" charset="0"/>
              <a:buChar char="•"/>
              <a:defRPr/>
            </a:pPr>
            <a:r>
              <a:rPr lang="zh-TW" altLang="en-US" sz="2800" b="1" dirty="0" smtClean="0">
                <a:solidFill>
                  <a:srgbClr val="FFFFFF"/>
                </a:solidFill>
                <a:latin typeface="標楷體" pitchFamily="65" charset="-120"/>
                <a:ea typeface="標楷體" pitchFamily="65" charset="-120"/>
                <a:cs typeface="华文细黑" charset="0"/>
              </a:rPr>
              <a:t>    </a:t>
            </a:r>
            <a:r>
              <a:rPr lang="en-US" altLang="zh-CN" sz="2800" b="1" smtClean="0">
                <a:solidFill>
                  <a:srgbClr val="FFFFFF"/>
                </a:solidFill>
                <a:latin typeface="標楷體" pitchFamily="65" charset="-120"/>
                <a:ea typeface="標楷體" pitchFamily="65" charset="-120"/>
                <a:cs typeface="华文细黑" charset="0"/>
              </a:rPr>
              <a:t>在</a:t>
            </a:r>
            <a:r>
              <a:rPr lang="zh-CN" altLang="en-US" sz="2800" b="1" smtClean="0">
                <a:solidFill>
                  <a:srgbClr val="FFFFFF"/>
                </a:solidFill>
                <a:latin typeface="標楷體" pitchFamily="65" charset="-120"/>
                <a:ea typeface="標楷體" pitchFamily="65" charset="-120"/>
                <a:cs typeface="宋体" charset="0"/>
              </a:rPr>
              <a:t>新</a:t>
            </a:r>
            <a:r>
              <a:rPr lang="zh-TW" altLang="en-US" sz="2800" b="1" smtClean="0">
                <a:solidFill>
                  <a:srgbClr val="FFFFFF"/>
                </a:solidFill>
                <a:latin typeface="標楷體" pitchFamily="65" charset="-120"/>
                <a:ea typeface="標楷體" pitchFamily="65" charset="-120"/>
                <a:cs typeface="宋体" charset="0"/>
              </a:rPr>
              <a:t>约圣经</a:t>
            </a:r>
            <a:r>
              <a:rPr lang="zh-CN" altLang="en-US" sz="2800" b="1" smtClean="0">
                <a:solidFill>
                  <a:srgbClr val="FFFFFF"/>
                </a:solidFill>
                <a:latin typeface="標楷體" pitchFamily="65" charset="-120"/>
                <a:ea typeface="標楷體" pitchFamily="65" charset="-120"/>
                <a:cs typeface="宋体" charset="0"/>
              </a:rPr>
              <a:t>也</a:t>
            </a:r>
            <a:r>
              <a:rPr lang="zh-TW" altLang="en-US" sz="2800" b="1" dirty="0" smtClean="0">
                <a:solidFill>
                  <a:srgbClr val="FFFFFF"/>
                </a:solidFill>
                <a:latin typeface="標楷體" pitchFamily="65" charset="-120"/>
                <a:ea typeface="標楷體" pitchFamily="65" charset="-120"/>
                <a:cs typeface="宋体" charset="0"/>
              </a:rPr>
              <a:t>含有相同的意思</a:t>
            </a:r>
            <a:r>
              <a:rPr lang="en-US" altLang="zh-CN" sz="1800" b="1" dirty="0" smtClean="0">
                <a:solidFill>
                  <a:srgbClr val="FFFFFF"/>
                </a:solidFill>
                <a:latin typeface="標楷體" pitchFamily="65" charset="-120"/>
                <a:ea typeface="標楷體" pitchFamily="65" charset="-120"/>
                <a:cs typeface="华文细黑" charset="0"/>
              </a:rPr>
              <a:t>。</a:t>
            </a:r>
            <a:r>
              <a:rPr lang="zh-CN" altLang="en-US" sz="2800" b="1" dirty="0" smtClean="0">
                <a:solidFill>
                  <a:srgbClr val="FFFFFF"/>
                </a:solidFill>
                <a:latin typeface="標楷體" pitchFamily="65" charset="-120"/>
                <a:ea typeface="標楷體" pitchFamily="65" charset="-120"/>
                <a:cs typeface="宋体" charset="0"/>
              </a:rPr>
              <a:t> </a:t>
            </a:r>
            <a:r>
              <a:rPr lang="en-US" altLang="zh-CN" sz="2800" b="1" dirty="0" smtClean="0">
                <a:solidFill>
                  <a:srgbClr val="FFFFFF"/>
                </a:solidFill>
                <a:latin typeface="標楷體" pitchFamily="65" charset="-120"/>
                <a:ea typeface="標楷體" pitchFamily="65" charset="-120"/>
                <a:cs typeface="华文细黑" charset="0"/>
              </a:rPr>
              <a:t>四</a:t>
            </a:r>
            <a:r>
              <a:rPr lang="zh-CN" altLang="en-US" sz="2800" b="1" dirty="0" smtClean="0">
                <a:solidFill>
                  <a:srgbClr val="FFFFFF"/>
                </a:solidFill>
                <a:latin typeface="標楷體" pitchFamily="65" charset="-120"/>
                <a:ea typeface="標楷體" pitchFamily="65" charset="-120"/>
                <a:cs typeface="宋体" charset="0"/>
              </a:rPr>
              <a:t>福音</a:t>
            </a:r>
            <a:r>
              <a:rPr lang="zh-TW" altLang="en-US" sz="2800" b="1" smtClean="0">
                <a:solidFill>
                  <a:srgbClr val="FFFFFF"/>
                </a:solidFill>
                <a:latin typeface="標楷體" pitchFamily="65" charset="-120"/>
                <a:ea typeface="標楷體" pitchFamily="65" charset="-120"/>
                <a:cs typeface="宋体" charset="0"/>
              </a:rPr>
              <a:t>中</a:t>
            </a:r>
            <a:r>
              <a:rPr lang="zh-CN" altLang="en-US" sz="2800" b="1" smtClean="0">
                <a:solidFill>
                  <a:srgbClr val="FFFFFF"/>
                </a:solidFill>
                <a:latin typeface="標楷體" pitchFamily="65" charset="-120"/>
                <a:ea typeface="標楷體" pitchFamily="65" charset="-120"/>
                <a:cs typeface="宋体" charset="0"/>
              </a:rPr>
              <a:t>也</a:t>
            </a:r>
            <a:r>
              <a:rPr lang="zh-TW" altLang="en-US" sz="2800" b="1" smtClean="0">
                <a:solidFill>
                  <a:srgbClr val="FFFFFF"/>
                </a:solidFill>
                <a:latin typeface="標楷體" pitchFamily="65" charset="-120"/>
                <a:ea typeface="標楷體" pitchFamily="65" charset="-120"/>
                <a:cs typeface="宋体" charset="0"/>
              </a:rPr>
              <a:t>这样</a:t>
            </a:r>
            <a:r>
              <a:rPr lang="zh-CN" altLang="en-US" sz="2800" b="1" smtClean="0">
                <a:solidFill>
                  <a:srgbClr val="FFFFFF"/>
                </a:solidFill>
                <a:latin typeface="標楷體" pitchFamily="65" charset="-120"/>
                <a:ea typeface="標楷體" pitchFamily="65" charset="-120"/>
                <a:cs typeface="宋体" charset="0"/>
              </a:rPr>
              <a:t>宣</a:t>
            </a:r>
            <a:endParaRPr lang="en-US" altLang="zh-CN" sz="2800" b="1" dirty="0" smtClean="0">
              <a:solidFill>
                <a:srgbClr val="FFFFFF"/>
              </a:solidFill>
              <a:latin typeface="標楷體" pitchFamily="65" charset="-120"/>
              <a:ea typeface="標楷體" pitchFamily="65" charset="-120"/>
              <a:cs typeface="宋体" charset="0"/>
            </a:endParaRPr>
          </a:p>
          <a:p>
            <a:pPr>
              <a:defRPr/>
            </a:pPr>
            <a:r>
              <a:rPr lang="zh-TW" altLang="en-US" sz="2800" b="1" dirty="0" smtClean="0">
                <a:solidFill>
                  <a:srgbClr val="FFFFFF"/>
                </a:solidFill>
                <a:latin typeface="標楷體" pitchFamily="65" charset="-120"/>
                <a:ea typeface="標楷體" pitchFamily="65" charset="-120"/>
                <a:cs typeface="宋体" charset="0"/>
              </a:rPr>
              <a:t>     </a:t>
            </a:r>
            <a:r>
              <a:rPr lang="zh-CN" altLang="en-US" sz="2800" b="1" dirty="0" smtClean="0">
                <a:solidFill>
                  <a:srgbClr val="FFFFFF"/>
                </a:solidFill>
                <a:latin typeface="標楷體" pitchFamily="65" charset="-120"/>
                <a:ea typeface="標楷體" pitchFamily="65" charset="-120"/>
                <a:cs typeface="宋体" charset="0"/>
              </a:rPr>
              <a:t>告耶稣的好消息</a:t>
            </a:r>
            <a:r>
              <a:rPr lang="en-US" altLang="zh-CN" sz="1800" b="1" dirty="0" smtClean="0">
                <a:solidFill>
                  <a:srgbClr val="FFFFFF"/>
                </a:solidFill>
                <a:latin typeface="標楷體" pitchFamily="65" charset="-120"/>
                <a:ea typeface="標楷體" pitchFamily="65" charset="-120"/>
                <a:cs typeface="华文细黑" charset="0"/>
              </a:rPr>
              <a:t>。</a:t>
            </a:r>
            <a:r>
              <a:rPr lang="zh-CN" altLang="en-US" sz="2800" b="1" dirty="0" smtClean="0">
                <a:solidFill>
                  <a:srgbClr val="FFFFFF"/>
                </a:solidFill>
                <a:latin typeface="標楷體" pitchFamily="65" charset="-120"/>
                <a:ea typeface="標楷體" pitchFamily="65" charset="-120"/>
                <a:cs typeface="宋体" charset="0"/>
              </a:rPr>
              <a:t> </a:t>
            </a:r>
            <a:endParaRPr lang="en-US" altLang="zh-CN" sz="2800" b="1" dirty="0" smtClean="0">
              <a:solidFill>
                <a:srgbClr val="FFFFFF"/>
              </a:solidFill>
              <a:latin typeface="標楷體" pitchFamily="65" charset="-120"/>
              <a:ea typeface="標楷體" pitchFamily="65" charset="-120"/>
              <a:cs typeface="宋体" charset="0"/>
            </a:endParaRPr>
          </a:p>
          <a:p>
            <a:pPr>
              <a:buFont typeface="Arial" pitchFamily="34" charset="0"/>
              <a:buChar char="•"/>
              <a:defRPr/>
            </a:pPr>
            <a:r>
              <a:rPr lang="zh-TW" altLang="en-US" sz="2800" b="1" dirty="0" smtClean="0">
                <a:solidFill>
                  <a:srgbClr val="FFFFFF"/>
                </a:solidFill>
                <a:latin typeface="標楷體" pitchFamily="65" charset="-120"/>
                <a:ea typeface="標楷體" pitchFamily="65" charset="-120"/>
                <a:cs typeface="华文细黑" charset="0"/>
              </a:rPr>
              <a:t>    </a:t>
            </a:r>
            <a:r>
              <a:rPr lang="zh-TW" altLang="en-US" sz="2800" b="1" smtClean="0">
                <a:solidFill>
                  <a:srgbClr val="FFFFFF"/>
                </a:solidFill>
                <a:latin typeface="標楷體" pitchFamily="65" charset="-120"/>
                <a:ea typeface="標楷體" pitchFamily="65" charset="-120"/>
                <a:cs typeface="华文细黑" charset="0"/>
              </a:rPr>
              <a:t>古</a:t>
            </a:r>
            <a:r>
              <a:rPr lang="zh-CN" altLang="en-US" sz="2800" b="1" smtClean="0">
                <a:solidFill>
                  <a:srgbClr val="FFFFFF"/>
                </a:solidFill>
                <a:latin typeface="標楷體" pitchFamily="65" charset="-120"/>
                <a:ea typeface="標楷體" pitchFamily="65" charset="-120"/>
                <a:cs typeface="宋体" charset="0"/>
              </a:rPr>
              <a:t>代有</a:t>
            </a:r>
            <a:r>
              <a:rPr lang="zh-TW" altLang="en-US" sz="2800" b="1" smtClean="0">
                <a:solidFill>
                  <a:srgbClr val="FFFFFF"/>
                </a:solidFill>
                <a:latin typeface="標楷體" pitchFamily="65" charset="-120"/>
                <a:ea typeface="標楷體" pitchFamily="65" charset="-120"/>
                <a:cs typeface="宋体" charset="0"/>
              </a:rPr>
              <a:t>历史</a:t>
            </a:r>
            <a:r>
              <a:rPr lang="en-US" altLang="zh-CN" sz="2800" b="1" smtClean="0">
                <a:solidFill>
                  <a:srgbClr val="FFFFFF"/>
                </a:solidFill>
                <a:latin typeface="標楷體" pitchFamily="65" charset="-120"/>
                <a:ea typeface="標楷體" pitchFamily="65" charset="-120"/>
              </a:rPr>
              <a:t>,</a:t>
            </a:r>
            <a:r>
              <a:rPr lang="zh-TW" altLang="en-US" sz="2800" b="1" smtClean="0">
                <a:solidFill>
                  <a:srgbClr val="FFFFFF"/>
                </a:solidFill>
                <a:latin typeface="標楷體" pitchFamily="65" charset="-120"/>
                <a:ea typeface="標楷體" pitchFamily="65" charset="-120"/>
              </a:rPr>
              <a:t>诗句</a:t>
            </a:r>
            <a:r>
              <a:rPr lang="en-US" altLang="zh-CN" sz="2800" b="1" smtClean="0">
                <a:solidFill>
                  <a:srgbClr val="FFFFFF"/>
                </a:solidFill>
                <a:latin typeface="標楷體" pitchFamily="65" charset="-120"/>
                <a:ea typeface="標楷體" pitchFamily="65" charset="-120"/>
              </a:rPr>
              <a:t>,</a:t>
            </a:r>
            <a:r>
              <a:rPr lang="zh-TW" altLang="en-US" sz="2800" b="1" smtClean="0">
                <a:solidFill>
                  <a:srgbClr val="FFFFFF"/>
                </a:solidFill>
                <a:latin typeface="標楷體" pitchFamily="65" charset="-120"/>
                <a:ea typeface="標楷體" pitchFamily="65" charset="-120"/>
              </a:rPr>
              <a:t>预</a:t>
            </a:r>
            <a:r>
              <a:rPr lang="zh-CN" altLang="en-US" sz="2800" b="1" smtClean="0">
                <a:solidFill>
                  <a:srgbClr val="FFFFFF"/>
                </a:solidFill>
                <a:latin typeface="標楷體" pitchFamily="65" charset="-120"/>
                <a:ea typeface="標楷體" pitchFamily="65" charset="-120"/>
                <a:cs typeface="宋体" charset="0"/>
              </a:rPr>
              <a:t>言和</a:t>
            </a:r>
            <a:r>
              <a:rPr lang="zh-TW" altLang="en-US" sz="2800" b="1" smtClean="0">
                <a:solidFill>
                  <a:srgbClr val="FFFFFF"/>
                </a:solidFill>
                <a:latin typeface="標楷體" pitchFamily="65" charset="-120"/>
                <a:ea typeface="標楷體" pitchFamily="65" charset="-120"/>
                <a:cs typeface="宋体" charset="0"/>
              </a:rPr>
              <a:t>书信的记载</a:t>
            </a:r>
            <a:r>
              <a:rPr lang="en-US" altLang="zh-TW" sz="2800" b="1" smtClean="0">
                <a:solidFill>
                  <a:srgbClr val="FFFFFF"/>
                </a:solidFill>
                <a:latin typeface="標楷體" pitchFamily="65" charset="-120"/>
                <a:ea typeface="標楷體" pitchFamily="65" charset="-120"/>
                <a:cs typeface="宋体" charset="0"/>
              </a:rPr>
              <a:t>,</a:t>
            </a:r>
            <a:r>
              <a:rPr lang="zh-TW" altLang="en-US" sz="2800" b="1" smtClean="0">
                <a:solidFill>
                  <a:srgbClr val="FFFFFF"/>
                </a:solidFill>
                <a:latin typeface="標楷體" pitchFamily="65" charset="-120"/>
                <a:ea typeface="標楷體" pitchFamily="65" charset="-120"/>
                <a:cs typeface="宋体" charset="0"/>
              </a:rPr>
              <a:t> </a:t>
            </a:r>
            <a:r>
              <a:rPr lang="zh-TW" altLang="en-US" sz="2800" b="1" dirty="0" smtClean="0">
                <a:solidFill>
                  <a:srgbClr val="FFFFFF"/>
                </a:solidFill>
                <a:latin typeface="標楷體" pitchFamily="65" charset="-120"/>
                <a:ea typeface="標楷體" pitchFamily="65" charset="-120"/>
                <a:cs typeface="宋体" charset="0"/>
              </a:rPr>
              <a:t>但</a:t>
            </a:r>
            <a:r>
              <a:rPr lang="en-US" altLang="zh-CN" sz="2800" b="1" dirty="0" smtClean="0">
                <a:solidFill>
                  <a:srgbClr val="FFFFFF"/>
                </a:solidFill>
                <a:latin typeface="標楷體" pitchFamily="65" charset="-120"/>
                <a:ea typeface="標楷體" pitchFamily="65" charset="-120"/>
              </a:rPr>
              <a:t>”</a:t>
            </a:r>
            <a:r>
              <a:rPr lang="zh-CN" altLang="en-US" sz="2800" b="1" dirty="0" smtClean="0">
                <a:solidFill>
                  <a:srgbClr val="FFFFFF"/>
                </a:solidFill>
                <a:latin typeface="標楷體" pitchFamily="65" charset="-120"/>
                <a:ea typeface="標楷體" pitchFamily="65" charset="-120"/>
                <a:cs typeface="宋体" charset="0"/>
              </a:rPr>
              <a:t>福音</a:t>
            </a:r>
            <a:r>
              <a:rPr lang="en-US" altLang="zh-CN" sz="2800" b="1" dirty="0" smtClean="0">
                <a:solidFill>
                  <a:srgbClr val="FFFFFF"/>
                </a:solidFill>
                <a:latin typeface="標楷體" pitchFamily="65" charset="-120"/>
                <a:ea typeface="標楷體" pitchFamily="65" charset="-120"/>
              </a:rPr>
              <a:t>”</a:t>
            </a:r>
          </a:p>
          <a:p>
            <a:pPr>
              <a:defRPr/>
            </a:pPr>
            <a:r>
              <a:rPr lang="zh-CN" altLang="en-US" sz="2800" b="1" smtClean="0">
                <a:solidFill>
                  <a:srgbClr val="FFFFFF"/>
                </a:solidFill>
                <a:latin typeface="標楷體" pitchFamily="65" charset="-120"/>
                <a:ea typeface="標楷體" pitchFamily="65" charset="-120"/>
              </a:rPr>
              <a:t>     对他们来说却是</a:t>
            </a:r>
            <a:r>
              <a:rPr lang="zh-CN" altLang="en-US" sz="2800" b="1" smtClean="0">
                <a:solidFill>
                  <a:srgbClr val="FFFFFF"/>
                </a:solidFill>
                <a:latin typeface="標楷體" pitchFamily="65" charset="-120"/>
                <a:ea typeface="標楷體" pitchFamily="65" charset="-120"/>
                <a:cs typeface="宋体" charset="0"/>
              </a:rPr>
              <a:t>陌生</a:t>
            </a:r>
            <a:r>
              <a:rPr lang="zh-TW" altLang="en-US" sz="2800" b="1" dirty="0" smtClean="0">
                <a:solidFill>
                  <a:srgbClr val="FFFFFF"/>
                </a:solidFill>
                <a:latin typeface="標楷體" pitchFamily="65" charset="-120"/>
                <a:ea typeface="標楷體" pitchFamily="65" charset="-120"/>
                <a:cs typeface="宋体" charset="0"/>
              </a:rPr>
              <a:t>的</a:t>
            </a:r>
            <a:r>
              <a:rPr lang="zh-CN" altLang="en-US" sz="2800" b="1" dirty="0" smtClean="0">
                <a:solidFill>
                  <a:srgbClr val="FFFFFF"/>
                </a:solidFill>
                <a:latin typeface="標楷體" pitchFamily="65" charset="-120"/>
                <a:ea typeface="標楷體" pitchFamily="65" charset="-120"/>
                <a:cs typeface="宋体" charset="0"/>
              </a:rPr>
              <a:t>。</a:t>
            </a:r>
            <a:r>
              <a:rPr lang="en-US" altLang="zh-CN" sz="2800" b="1" dirty="0" smtClean="0">
                <a:solidFill>
                  <a:srgbClr val="FFFFFF"/>
                </a:solidFill>
                <a:latin typeface="楷体" charset="0"/>
              </a:rPr>
              <a:t> </a:t>
            </a:r>
          </a:p>
          <a:p>
            <a:pPr>
              <a:buFont typeface="Arial" pitchFamily="34" charset="0"/>
              <a:buChar char="•"/>
              <a:defRPr/>
            </a:pPr>
            <a:r>
              <a:rPr lang="zh-TW" altLang="en-US" sz="2800" b="1" smtClean="0">
                <a:solidFill>
                  <a:srgbClr val="FFFFFF"/>
                </a:solidFill>
                <a:latin typeface="標楷體" pitchFamily="65" charset="-120"/>
                <a:ea typeface="標楷體" pitchFamily="65" charset="-120"/>
              </a:rPr>
              <a:t>    这里</a:t>
            </a:r>
            <a:r>
              <a:rPr lang="en-US" altLang="zh-TW" sz="2800" b="1" smtClean="0">
                <a:solidFill>
                  <a:srgbClr val="FFFFFF"/>
                </a:solidFill>
                <a:latin typeface="標楷體" pitchFamily="65" charset="-120"/>
                <a:ea typeface="標楷體" pitchFamily="65" charset="-120"/>
              </a:rPr>
              <a:t>,</a:t>
            </a:r>
            <a:r>
              <a:rPr lang="zh-TW" altLang="en-US" sz="2800" b="1" smtClean="0">
                <a:solidFill>
                  <a:srgbClr val="FFFFFF"/>
                </a:solidFill>
                <a:latin typeface="標楷體" pitchFamily="65" charset="-120"/>
                <a:ea typeface="標楷體" pitchFamily="65" charset="-120"/>
              </a:rPr>
              <a:t> </a:t>
            </a:r>
            <a:r>
              <a:rPr lang="zh-CN" altLang="en-US" sz="2800" b="1" smtClean="0">
                <a:solidFill>
                  <a:srgbClr val="FFFFFF"/>
                </a:solidFill>
                <a:latin typeface="標楷體" pitchFamily="65" charset="-120"/>
                <a:ea typeface="標楷體" pitchFamily="65" charset="-120"/>
              </a:rPr>
              <a:t>作者们不单记载历史</a:t>
            </a:r>
            <a:r>
              <a:rPr lang="en-US" altLang="zh-TW" sz="2800" b="1" smtClean="0">
                <a:solidFill>
                  <a:srgbClr val="FFFFFF"/>
                </a:solidFill>
                <a:latin typeface="標楷體" pitchFamily="65" charset="-120"/>
                <a:ea typeface="標楷體" pitchFamily="65" charset="-120"/>
              </a:rPr>
              <a:t>,</a:t>
            </a:r>
            <a:r>
              <a:rPr lang="zh-CN" altLang="en-US" sz="2800" b="1" smtClean="0">
                <a:solidFill>
                  <a:srgbClr val="FFFFFF"/>
                </a:solidFill>
                <a:latin typeface="標楷體" pitchFamily="65" charset="-120"/>
                <a:ea typeface="標楷體" pitchFamily="65" charset="-120"/>
              </a:rPr>
              <a:t>他们同时以信心将上</a:t>
            </a:r>
            <a:endParaRPr lang="en-US" altLang="zh-TW" sz="2800" b="1" dirty="0" smtClean="0">
              <a:solidFill>
                <a:srgbClr val="FFFFFF"/>
              </a:solidFill>
              <a:latin typeface="標楷體" pitchFamily="65" charset="-120"/>
              <a:ea typeface="標楷體" pitchFamily="65" charset="-120"/>
            </a:endParaRPr>
          </a:p>
          <a:p>
            <a:pPr>
              <a:defRPr/>
            </a:pPr>
            <a:r>
              <a:rPr lang="zh-TW" altLang="en-US" sz="2800" b="1" smtClean="0">
                <a:solidFill>
                  <a:srgbClr val="FFFFFF"/>
                </a:solidFill>
                <a:latin typeface="標楷體" pitchFamily="65" charset="-120"/>
                <a:ea typeface="標楷體" pitchFamily="65" charset="-120"/>
              </a:rPr>
              <a:t>     </a:t>
            </a:r>
            <a:r>
              <a:rPr lang="zh-CN" altLang="en-US" sz="2800" b="1" smtClean="0">
                <a:solidFill>
                  <a:srgbClr val="FFFFFF"/>
                </a:solidFill>
                <a:latin typeface="標楷體" pitchFamily="65" charset="-120"/>
                <a:ea typeface="標楷體" pitchFamily="65" charset="-120"/>
              </a:rPr>
              <a:t>帝在旧约时的</a:t>
            </a:r>
            <a:r>
              <a:rPr lang="zh-TW" altLang="en-US" sz="2800" b="1" smtClean="0">
                <a:solidFill>
                  <a:srgbClr val="FFFFFF"/>
                </a:solidFill>
                <a:latin typeface="標楷體" pitchFamily="65" charset="-120"/>
                <a:ea typeface="標楷體" pitchFamily="65" charset="-120"/>
              </a:rPr>
              <a:t>应许</a:t>
            </a:r>
            <a:r>
              <a:rPr lang="en-US" altLang="zh-TW" sz="2800" b="1" smtClean="0">
                <a:solidFill>
                  <a:srgbClr val="FFFFFF"/>
                </a:solidFill>
                <a:latin typeface="標楷體" pitchFamily="65" charset="-120"/>
                <a:ea typeface="標楷體" pitchFamily="65" charset="-120"/>
              </a:rPr>
              <a:t>,</a:t>
            </a:r>
            <a:r>
              <a:rPr lang="zh-CN" altLang="en-US" sz="2800" b="1" smtClean="0">
                <a:solidFill>
                  <a:srgbClr val="FFFFFF"/>
                </a:solidFill>
                <a:latin typeface="標楷體" pitchFamily="65" charset="-120"/>
                <a:ea typeface="標楷體" pitchFamily="65" charset="-120"/>
              </a:rPr>
              <a:t>宣告这个大好信息</a:t>
            </a:r>
            <a:r>
              <a:rPr lang="en-US" altLang="zh-TW" sz="2800" b="1" smtClean="0">
                <a:solidFill>
                  <a:srgbClr val="FFFFFF"/>
                </a:solidFill>
                <a:latin typeface="標楷體" pitchFamily="65" charset="-120"/>
                <a:ea typeface="標楷體" pitchFamily="65" charset="-120"/>
              </a:rPr>
              <a:t>:</a:t>
            </a:r>
            <a:r>
              <a:rPr lang="zh-TW" altLang="en-US" sz="2800" b="1" smtClean="0">
                <a:solidFill>
                  <a:srgbClr val="FFFFFF"/>
                </a:solidFill>
                <a:latin typeface="標楷體" pitchFamily="65" charset="-120"/>
                <a:ea typeface="標楷體" pitchFamily="65" charset="-120"/>
              </a:rPr>
              <a:t>弥赛亚已</a:t>
            </a:r>
            <a:endParaRPr lang="en-US" altLang="zh-TW" sz="2800" b="1" dirty="0" smtClean="0">
              <a:solidFill>
                <a:srgbClr val="FFFFFF"/>
              </a:solidFill>
              <a:latin typeface="標楷體" pitchFamily="65" charset="-120"/>
              <a:ea typeface="標楷體" pitchFamily="65" charset="-120"/>
            </a:endParaRPr>
          </a:p>
          <a:p>
            <a:pPr>
              <a:defRPr/>
            </a:pPr>
            <a:r>
              <a:rPr lang="zh-TW" altLang="en-US" sz="2800" b="1" dirty="0" smtClean="0">
                <a:solidFill>
                  <a:srgbClr val="FFFFFF"/>
                </a:solidFill>
                <a:latin typeface="標楷體" pitchFamily="65" charset="-120"/>
                <a:ea typeface="標楷體" pitchFamily="65" charset="-120"/>
              </a:rPr>
              <a:t>     </a:t>
            </a:r>
            <a:r>
              <a:rPr lang="zh-TW" altLang="zh-TW" sz="2800" b="1" dirty="0" smtClean="0">
                <a:solidFill>
                  <a:srgbClr val="FFFFFF"/>
                </a:solidFill>
                <a:latin typeface="標楷體" pitchFamily="65" charset="-120"/>
                <a:ea typeface="標楷體" pitchFamily="65" charset="-120"/>
              </a:rPr>
              <a:t>被差遣到世界了</a:t>
            </a:r>
            <a:r>
              <a:rPr lang="en-US" altLang="zh-TW" sz="2800" b="1" dirty="0" smtClean="0">
                <a:solidFill>
                  <a:srgbClr val="FFFFFF"/>
                </a:solidFill>
                <a:latin typeface="標楷體" pitchFamily="65" charset="-120"/>
                <a:ea typeface="標楷體" pitchFamily="65" charset="-120"/>
              </a:rPr>
              <a:t>!</a:t>
            </a:r>
            <a:endParaRPr lang="zh-TW" altLang="zh-TW" sz="2800" b="1" dirty="0" smtClean="0">
              <a:solidFill>
                <a:srgbClr val="FFFFFF"/>
              </a:solidFill>
              <a:latin typeface="標楷體" pitchFamily="65" charset="-120"/>
              <a:ea typeface="標楷體" pitchFamily="65" charset="-120"/>
            </a:endParaRPr>
          </a:p>
          <a:p>
            <a:pPr>
              <a:defRPr/>
            </a:pPr>
            <a:endParaRPr lang="en-US" altLang="zh-CN" sz="2800" b="1" dirty="0" smtClean="0">
              <a:solidFill>
                <a:srgbClr val="FFFFFF"/>
              </a:solidFill>
              <a:latin typeface="楷体" charset="0"/>
            </a:endParaRPr>
          </a:p>
          <a:p>
            <a:pPr marL="342900" indent="-342900">
              <a:lnSpc>
                <a:spcPct val="90000"/>
              </a:lnSpc>
              <a:spcBef>
                <a:spcPct val="20000"/>
              </a:spcBef>
              <a:buClr>
                <a:srgbClr val="FFFFCC"/>
              </a:buClr>
              <a:buSzPct val="75000"/>
              <a:buFont typeface="Wingdings" charset="0"/>
              <a:buChar char="§"/>
              <a:defRPr/>
            </a:pPr>
            <a:endParaRPr lang="en-US" sz="2800" dirty="0">
              <a:solidFill>
                <a:srgbClr val="FFFFFF"/>
              </a:solidFill>
              <a:effectLst>
                <a:outerShdw blurRad="38100" dist="38100" dir="2700000" algn="tl">
                  <a:srgbClr val="010199"/>
                </a:outerShdw>
              </a:effectLst>
              <a:latin typeface="Arial" charset="0"/>
              <a:cs typeface="Times New Roman" charset="0"/>
            </a:endParaRPr>
          </a:p>
        </p:txBody>
      </p:sp>
    </p:spTree>
    <p:extLst>
      <p:ext uri="{BB962C8B-B14F-4D97-AF65-F5344CB8AC3E}">
        <p14:creationId xmlns:p14="http://schemas.microsoft.com/office/powerpoint/2010/main" val="1793650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72">
                                            <p:txEl>
                                              <p:pRg st="1" end="1"/>
                                            </p:txEl>
                                          </p:spTgt>
                                        </p:tgtEl>
                                        <p:attrNameLst>
                                          <p:attrName>style.visibility</p:attrName>
                                        </p:attrNameLst>
                                      </p:cBhvr>
                                      <p:to>
                                        <p:strVal val="visible"/>
                                      </p:to>
                                    </p:set>
                                    <p:anim calcmode="lin" valueType="num">
                                      <p:cBhvr additive="base">
                                        <p:cTn id="7" dur="500" fill="hold"/>
                                        <p:tgtEl>
                                          <p:spTgt spid="665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5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572">
                                            <p:txEl>
                                              <p:pRg st="2" end="2"/>
                                            </p:txEl>
                                          </p:spTgt>
                                        </p:tgtEl>
                                        <p:attrNameLst>
                                          <p:attrName>style.visibility</p:attrName>
                                        </p:attrNameLst>
                                      </p:cBhvr>
                                      <p:to>
                                        <p:strVal val="visible"/>
                                      </p:to>
                                    </p:set>
                                    <p:anim calcmode="lin" valueType="num">
                                      <p:cBhvr additive="base">
                                        <p:cTn id="13" dur="500" fill="hold"/>
                                        <p:tgtEl>
                                          <p:spTgt spid="665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5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66572">
                                            <p:txEl>
                                              <p:pRg st="3" end="3"/>
                                            </p:txEl>
                                          </p:spTgt>
                                        </p:tgtEl>
                                        <p:attrNameLst>
                                          <p:attrName>style.visibility</p:attrName>
                                        </p:attrNameLst>
                                      </p:cBhvr>
                                      <p:to>
                                        <p:strVal val="visible"/>
                                      </p:to>
                                    </p:set>
                                    <p:anim calcmode="lin" valueType="num">
                                      <p:cBhvr additive="base">
                                        <p:cTn id="19" dur="500" fill="hold"/>
                                        <p:tgtEl>
                                          <p:spTgt spid="665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5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66572">
                                            <p:txEl>
                                              <p:pRg st="4" end="4"/>
                                            </p:txEl>
                                          </p:spTgt>
                                        </p:tgtEl>
                                        <p:attrNameLst>
                                          <p:attrName>style.visibility</p:attrName>
                                        </p:attrNameLst>
                                      </p:cBhvr>
                                      <p:to>
                                        <p:strVal val="visible"/>
                                      </p:to>
                                    </p:set>
                                    <p:anim calcmode="lin" valueType="num">
                                      <p:cBhvr additive="base">
                                        <p:cTn id="25" dur="500" fill="hold"/>
                                        <p:tgtEl>
                                          <p:spTgt spid="665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57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6572">
                                            <p:txEl>
                                              <p:pRg st="5" end="5"/>
                                            </p:txEl>
                                          </p:spTgt>
                                        </p:tgtEl>
                                        <p:attrNameLst>
                                          <p:attrName>style.visibility</p:attrName>
                                        </p:attrNameLst>
                                      </p:cBhvr>
                                      <p:to>
                                        <p:strVal val="visible"/>
                                      </p:to>
                                    </p:set>
                                    <p:anim calcmode="lin" valueType="num">
                                      <p:cBhvr additive="base">
                                        <p:cTn id="31" dur="500" fill="hold"/>
                                        <p:tgtEl>
                                          <p:spTgt spid="665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57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66572">
                                            <p:txEl>
                                              <p:pRg st="6" end="6"/>
                                            </p:txEl>
                                          </p:spTgt>
                                        </p:tgtEl>
                                        <p:attrNameLst>
                                          <p:attrName>style.visibility</p:attrName>
                                        </p:attrNameLst>
                                      </p:cBhvr>
                                      <p:to>
                                        <p:strVal val="visible"/>
                                      </p:to>
                                    </p:set>
                                    <p:anim calcmode="lin" valueType="num">
                                      <p:cBhvr additive="base">
                                        <p:cTn id="37" dur="500" fill="hold"/>
                                        <p:tgtEl>
                                          <p:spTgt spid="6657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57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66572">
                                            <p:txEl>
                                              <p:pRg st="7" end="7"/>
                                            </p:txEl>
                                          </p:spTgt>
                                        </p:tgtEl>
                                        <p:attrNameLst>
                                          <p:attrName>style.visibility</p:attrName>
                                        </p:attrNameLst>
                                      </p:cBhvr>
                                      <p:to>
                                        <p:strVal val="visible"/>
                                      </p:to>
                                    </p:set>
                                    <p:anim calcmode="lin" valueType="num">
                                      <p:cBhvr additive="base">
                                        <p:cTn id="43" dur="500" fill="hold"/>
                                        <p:tgtEl>
                                          <p:spTgt spid="6657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57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66572">
                                            <p:txEl>
                                              <p:pRg st="8" end="8"/>
                                            </p:txEl>
                                          </p:spTgt>
                                        </p:tgtEl>
                                        <p:attrNameLst>
                                          <p:attrName>style.visibility</p:attrName>
                                        </p:attrNameLst>
                                      </p:cBhvr>
                                      <p:to>
                                        <p:strVal val="visible"/>
                                      </p:to>
                                    </p:set>
                                    <p:anim calcmode="lin" valueType="num">
                                      <p:cBhvr additive="base">
                                        <p:cTn id="49" dur="500" fill="hold"/>
                                        <p:tgtEl>
                                          <p:spTgt spid="6657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57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66572">
                                            <p:txEl>
                                              <p:pRg st="9" end="9"/>
                                            </p:txEl>
                                          </p:spTgt>
                                        </p:tgtEl>
                                        <p:attrNameLst>
                                          <p:attrName>style.visibility</p:attrName>
                                        </p:attrNameLst>
                                      </p:cBhvr>
                                      <p:to>
                                        <p:strVal val="visible"/>
                                      </p:to>
                                    </p:set>
                                    <p:anim calcmode="lin" valueType="num">
                                      <p:cBhvr additive="base">
                                        <p:cTn id="55" dur="500" fill="hold"/>
                                        <p:tgtEl>
                                          <p:spTgt spid="6657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6572">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66572">
                                            <p:txEl>
                                              <p:pRg st="10" end="10"/>
                                            </p:txEl>
                                          </p:spTgt>
                                        </p:tgtEl>
                                        <p:attrNameLst>
                                          <p:attrName>style.visibility</p:attrName>
                                        </p:attrNameLst>
                                      </p:cBhvr>
                                      <p:to>
                                        <p:strVal val="visible"/>
                                      </p:to>
                                    </p:set>
                                    <p:anim calcmode="lin" valueType="num">
                                      <p:cBhvr additive="base">
                                        <p:cTn id="61" dur="500" fill="hold"/>
                                        <p:tgtEl>
                                          <p:spTgt spid="6657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6572">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66572">
                                            <p:txEl>
                                              <p:pRg st="11" end="11"/>
                                            </p:txEl>
                                          </p:spTgt>
                                        </p:tgtEl>
                                        <p:attrNameLst>
                                          <p:attrName>style.visibility</p:attrName>
                                        </p:attrNameLst>
                                      </p:cBhvr>
                                      <p:to>
                                        <p:strVal val="visible"/>
                                      </p:to>
                                    </p:set>
                                    <p:anim calcmode="lin" valueType="num">
                                      <p:cBhvr additive="base">
                                        <p:cTn id="67" dur="500" fill="hold"/>
                                        <p:tgtEl>
                                          <p:spTgt spid="66572">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6572">
                                            <p:txEl>
                                              <p:pRg st="11" end="1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a:xfrm>
            <a:off x="3657600" y="152400"/>
            <a:ext cx="5486400" cy="1066800"/>
          </a:xfrm>
        </p:spPr>
        <p:txBody>
          <a:bodyPr/>
          <a:lstStyle/>
          <a:p>
            <a:pPr eaLnBrk="1" hangingPunct="1">
              <a:defRPr/>
            </a:pPr>
            <a:r>
              <a:rPr lang="zh-CN" altLang="en-US" sz="4800">
                <a:solidFill>
                  <a:schemeClr val="bg1"/>
                </a:solidFill>
                <a:latin typeface="SimHei" charset="0"/>
                <a:ea typeface="SimHei" charset="0"/>
                <a:cs typeface="SimHei" charset="0"/>
              </a:rPr>
              <a:t>安东尼亚城堡</a:t>
            </a:r>
            <a:endParaRPr lang="en-US" sz="4800">
              <a:solidFill>
                <a:schemeClr val="bg1"/>
              </a:solidFill>
              <a:latin typeface="SimHei" charset="0"/>
              <a:ea typeface="SimHei" charset="0"/>
              <a:cs typeface="SimHei" charset="0"/>
            </a:endParaRPr>
          </a:p>
        </p:txBody>
      </p:sp>
      <p:pic>
        <p:nvPicPr>
          <p:cNvPr id="180226" name="Picture 3" descr="antonia fortre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1554163"/>
            <a:ext cx="9144000"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7" name="Picture 4" descr="inner court of the antonia fortres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0" y="0"/>
            <a:ext cx="36449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778278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3" name="Picture 2" descr="Siege Right"/>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429000" y="0"/>
            <a:ext cx="57102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4" name="Picture 3" descr="Siege Left"/>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6200" y="0"/>
            <a:ext cx="4733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2" name="Rectangle 4"/>
          <p:cNvSpPr>
            <a:spLocks noGrp="1" noChangeArrowheads="1"/>
          </p:cNvSpPr>
          <p:nvPr>
            <p:ph type="title"/>
          </p:nvPr>
        </p:nvSpPr>
        <p:spPr>
          <a:xfrm>
            <a:off x="0" y="266700"/>
            <a:ext cx="4648200" cy="800100"/>
          </a:xfrm>
        </p:spPr>
        <p:txBody>
          <a:bodyPr/>
          <a:lstStyle/>
          <a:p>
            <a:pPr algn="l" eaLnBrk="1" hangingPunct="1">
              <a:defRPr/>
            </a:pPr>
            <a:r>
              <a:rPr lang="zh-CN" altLang="en-US" sz="4000" b="1">
                <a:solidFill>
                  <a:schemeClr val="hlink"/>
                </a:solidFill>
                <a:latin typeface="SimHei" charset="0"/>
                <a:ea typeface="SimHei" charset="0"/>
                <a:cs typeface="SimHei" charset="0"/>
              </a:rPr>
              <a:t>圣殿被攻击</a:t>
            </a:r>
            <a:r>
              <a:rPr lang="en-US" altLang="ja-JP" sz="4000" b="1">
                <a:solidFill>
                  <a:schemeClr val="hlink"/>
                </a:solidFill>
                <a:latin typeface="SimHei" charset="0"/>
                <a:ea typeface="SimHei" charset="0"/>
                <a:cs typeface="SimHei" charset="0"/>
              </a:rPr>
              <a:t> </a:t>
            </a:r>
            <a:endParaRPr lang="en-US" sz="4000">
              <a:latin typeface="SimHei" charset="0"/>
              <a:ea typeface="SimHei" charset="0"/>
              <a:cs typeface="SimHei" charset="0"/>
            </a:endParaRPr>
          </a:p>
        </p:txBody>
      </p:sp>
      <p:sp>
        <p:nvSpPr>
          <p:cNvPr id="165893" name="AutoShape 5"/>
          <p:cNvSpPr>
            <a:spLocks noChangeArrowheads="1"/>
          </p:cNvSpPr>
          <p:nvPr/>
        </p:nvSpPr>
        <p:spPr bwMode="auto">
          <a:xfrm rot="-5400000">
            <a:off x="4343400" y="4267200"/>
            <a:ext cx="2133600" cy="10668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hlink"/>
          </a:solidFill>
          <a:ln w="9525">
            <a:solidFill>
              <a:schemeClr val="tx1"/>
            </a:solidFill>
            <a:miter lim="800000"/>
            <a:headEnd/>
            <a:tailEnd/>
          </a:ln>
        </p:spPr>
        <p:txBody>
          <a:bodyPr wrap="none" anchor="ctr"/>
          <a:lstStyle/>
          <a:p>
            <a:endParaRPr lang="en-US">
              <a:solidFill>
                <a:srgbClr val="FFFFFF"/>
              </a:solidFill>
            </a:endParaRPr>
          </a:p>
        </p:txBody>
      </p:sp>
      <p:sp>
        <p:nvSpPr>
          <p:cNvPr id="182277" name="Text Box 7"/>
          <p:cNvSpPr txBox="1">
            <a:spLocks noChangeArrowheads="1"/>
          </p:cNvSpPr>
          <p:nvPr/>
        </p:nvSpPr>
        <p:spPr bwMode="auto">
          <a:xfrm>
            <a:off x="685800" y="4419600"/>
            <a:ext cx="803275" cy="461963"/>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CN" altLang="en-US" b="1">
                <a:solidFill>
                  <a:srgbClr val="FFFFFF"/>
                </a:solidFill>
                <a:latin typeface="SimHei" charset="0"/>
                <a:ea typeface="SimHei" charset="0"/>
                <a:cs typeface="SimHei" charset="0"/>
              </a:rPr>
              <a:t>羊池</a:t>
            </a:r>
            <a:endParaRPr lang="en-US" b="1">
              <a:solidFill>
                <a:srgbClr val="FFFFFF"/>
              </a:solidFill>
              <a:latin typeface="SimHei" charset="0"/>
              <a:ea typeface="SimHei" charset="0"/>
              <a:cs typeface="SimHei" charset="0"/>
            </a:endParaRPr>
          </a:p>
        </p:txBody>
      </p:sp>
      <p:sp>
        <p:nvSpPr>
          <p:cNvPr id="2" name="Rectangle 4"/>
          <p:cNvSpPr>
            <a:spLocks noChangeArrowheads="1"/>
          </p:cNvSpPr>
          <p:nvPr/>
        </p:nvSpPr>
        <p:spPr bwMode="auto">
          <a:xfrm>
            <a:off x="152400" y="1066800"/>
            <a:ext cx="4648200" cy="495300"/>
          </a:xfrm>
          <a:prstGeom prst="rect">
            <a:avLst/>
          </a:prstGeom>
          <a:noFill/>
          <a:ln w="9525">
            <a:noFill/>
            <a:miter lim="800000"/>
            <a:headEnd/>
            <a:tailEnd/>
          </a:ln>
        </p:spPr>
        <p:txBody>
          <a:bodyPr lIns="92075" tIns="46038" rIns="92075" bIns="46038" anchor="ctr"/>
          <a:lstStyle/>
          <a:p>
            <a:pPr>
              <a:defRPr/>
            </a:pP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主後</a:t>
            </a:r>
            <a:r>
              <a:rPr lang="en-US" altLang="ja-JP" sz="3600" b="1">
                <a:solidFill>
                  <a:srgbClr val="FF0033"/>
                </a:solidFill>
                <a:effectLst>
                  <a:outerShdw blurRad="38100" dist="38100" dir="2700000" algn="tl">
                    <a:srgbClr val="000000"/>
                  </a:outerShdw>
                </a:effectLst>
                <a:latin typeface="SimHei" charset="0"/>
                <a:ea typeface="SimHei" charset="0"/>
                <a:cs typeface="SimHei" charset="0"/>
              </a:rPr>
              <a:t>70</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年</a:t>
            </a:r>
            <a:r>
              <a:rPr lang="en-US" altLang="zh-CN" sz="3600" b="1">
                <a:solidFill>
                  <a:srgbClr val="FF0033"/>
                </a:solidFill>
                <a:effectLst>
                  <a:outerShdw blurRad="38100" dist="38100" dir="2700000" algn="tl">
                    <a:srgbClr val="000000"/>
                  </a:outerShdw>
                </a:effectLst>
                <a:latin typeface="SimHei" charset="0"/>
                <a:ea typeface="SimHei" charset="0"/>
                <a:cs typeface="SimHei" charset="0"/>
              </a:rPr>
              <a:t>9</a:t>
            </a:r>
            <a:r>
              <a:rPr lang="zh-CN" altLang="en-US" sz="3600" b="1">
                <a:solidFill>
                  <a:srgbClr val="FF0033"/>
                </a:solidFill>
                <a:effectLst>
                  <a:outerShdw blurRad="38100" dist="38100" dir="2700000" algn="tl">
                    <a:srgbClr val="000000"/>
                  </a:outerShdw>
                </a:effectLst>
                <a:latin typeface="SimHei" charset="0"/>
                <a:ea typeface="SimHei" charset="0"/>
                <a:cs typeface="SimHei" charset="0"/>
              </a:rPr>
              <a:t>月</a:t>
            </a:r>
            <a:endParaRPr lang="en-US" sz="3600" b="1">
              <a:solidFill>
                <a:srgbClr val="FF0033"/>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056804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5893"/>
                                        </p:tgtEl>
                                        <p:attrNameLst>
                                          <p:attrName>style.visibility</p:attrName>
                                        </p:attrNameLst>
                                      </p:cBhvr>
                                      <p:to>
                                        <p:strVal val="visible"/>
                                      </p:to>
                                    </p:set>
                                    <p:animEffect transition="in" filter="wipe(down)">
                                      <p:cBhvr>
                                        <p:cTn id="7" dur="500"/>
                                        <p:tgtEl>
                                          <p:spTgt spid="165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457200" y="274638"/>
            <a:ext cx="3733800" cy="2316162"/>
          </a:xfrm>
        </p:spPr>
        <p:txBody>
          <a:bodyPr/>
          <a:lstStyle/>
          <a:p>
            <a:pPr eaLnBrk="1" hangingPunct="1"/>
            <a:r>
              <a:rPr lang="zh-CN" altLang="en-US" sz="5000">
                <a:solidFill>
                  <a:schemeClr val="bg1"/>
                </a:solidFill>
                <a:latin typeface="SimHei" charset="0"/>
                <a:ea typeface="SimHei" charset="0"/>
                <a:cs typeface="SimHei" charset="0"/>
              </a:rPr>
              <a:t>以色列池</a:t>
            </a:r>
            <a:endParaRPr lang="en-US" sz="5000">
              <a:solidFill>
                <a:schemeClr val="bg1"/>
              </a:solidFill>
              <a:latin typeface="SimHei" charset="0"/>
              <a:ea typeface="SimHei" charset="0"/>
              <a:cs typeface="SimHei" charset="0"/>
            </a:endParaRPr>
          </a:p>
        </p:txBody>
      </p:sp>
      <p:pic>
        <p:nvPicPr>
          <p:cNvPr id="184323" name="Picture 3" descr="the pool of isreal"/>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572000" y="152400"/>
            <a:ext cx="4110038"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Text Box 4"/>
          <p:cNvSpPr txBox="1">
            <a:spLocks noChangeArrowheads="1"/>
          </p:cNvSpPr>
          <p:nvPr/>
        </p:nvSpPr>
        <p:spPr bwMode="auto">
          <a:xfrm>
            <a:off x="304800" y="3124200"/>
            <a:ext cx="3902075" cy="1200150"/>
          </a:xfrm>
          <a:prstGeom prst="rect">
            <a:avLst/>
          </a:prstGeom>
          <a:noFill/>
          <a:ln w="12700" cap="sq">
            <a:no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sz="3600" smtClean="0">
                <a:solidFill>
                  <a:prstClr val="white"/>
                </a:solidFill>
                <a:latin typeface="SimHei" charset="0"/>
                <a:ea typeface="SimHei" charset="0"/>
                <a:cs typeface="SimHei" charset="0"/>
              </a:rPr>
              <a:t>(</a:t>
            </a:r>
            <a:r>
              <a:rPr lang="zh-CN" altLang="en-US" sz="3600" smtClean="0">
                <a:solidFill>
                  <a:prstClr val="white"/>
                </a:solidFill>
                <a:latin typeface="SimHei" charset="0"/>
                <a:ea typeface="SimHei" charset="0"/>
                <a:cs typeface="SimHei" charset="0"/>
              </a:rPr>
              <a:t>羊池在</a:t>
            </a:r>
            <a:r>
              <a:rPr lang="zh-CN" altLang="en-US" sz="3600" b="1" smtClean="0">
                <a:solidFill>
                  <a:prstClr val="white"/>
                </a:solidFill>
                <a:effectLst>
                  <a:outerShdw blurRad="38100" dist="38100" dir="2700000" algn="tl">
                    <a:srgbClr val="EEECE1"/>
                  </a:outerShdw>
                </a:effectLst>
                <a:latin typeface="SimHei" charset="0"/>
                <a:ea typeface="SimHei" charset="0"/>
                <a:cs typeface="SimHei" charset="0"/>
              </a:rPr>
              <a:t>毕士大</a:t>
            </a:r>
            <a:r>
              <a:rPr lang="zh-CN" altLang="en-US" sz="3600" smtClean="0">
                <a:solidFill>
                  <a:prstClr val="white"/>
                </a:solidFill>
                <a:latin typeface="SimHei" charset="0"/>
                <a:ea typeface="SimHei" charset="0"/>
                <a:cs typeface="SimHei" charset="0"/>
              </a:rPr>
              <a:t>池以南</a:t>
            </a:r>
            <a:r>
              <a:rPr lang="en-US" altLang="ja-JP" sz="3600" smtClean="0">
                <a:solidFill>
                  <a:prstClr val="white"/>
                </a:solidFill>
                <a:latin typeface="SimHei" charset="0"/>
                <a:ea typeface="SimHei" charset="0"/>
                <a:cs typeface="SimHei" charset="0"/>
              </a:rPr>
              <a:t>)</a:t>
            </a:r>
            <a:endParaRPr lang="en-US" sz="3600" smtClean="0">
              <a:solidFill>
                <a:prstClr val="white"/>
              </a:solidFill>
              <a:latin typeface="SimHei" charset="0"/>
              <a:ea typeface="SimHei" charset="0"/>
              <a:cs typeface="SimHei" charset="0"/>
            </a:endParaRPr>
          </a:p>
        </p:txBody>
      </p:sp>
    </p:spTree>
    <p:extLst>
      <p:ext uri="{BB962C8B-B14F-4D97-AF65-F5344CB8AC3E}">
        <p14:creationId xmlns:p14="http://schemas.microsoft.com/office/powerpoint/2010/main" val="314001804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6370" name="Picture 5" descr="John 5 Bethesda Pool in Movie on Joh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38" name="Rectangle 2"/>
          <p:cNvSpPr>
            <a:spLocks noGrp="1" noChangeArrowheads="1"/>
          </p:cNvSpPr>
          <p:nvPr>
            <p:ph type="ctrTitle"/>
          </p:nvPr>
        </p:nvSpPr>
        <p:spPr>
          <a:xfrm>
            <a:off x="2133600" y="0"/>
            <a:ext cx="5105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
        <p:nvSpPr>
          <p:cNvPr id="167945" name="Rectangle 9"/>
          <p:cNvSpPr>
            <a:spLocks noChangeArrowheads="1"/>
          </p:cNvSpPr>
          <p:nvPr/>
        </p:nvSpPr>
        <p:spPr bwMode="auto">
          <a:xfrm>
            <a:off x="1143000" y="5105400"/>
            <a:ext cx="8001000" cy="1752600"/>
          </a:xfrm>
          <a:prstGeom prst="rect">
            <a:avLst/>
          </a:prstGeom>
          <a:solidFill>
            <a:srgbClr val="000099"/>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ja-JP" altLang="en-US" sz="32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rPr>
              <a:t>在耶路撒冷、靠近羊门有一个池子 </a:t>
            </a:r>
            <a:r>
              <a:rPr lang="en-US" sz="3600" b="1" dirty="0">
                <a:solidFill>
                  <a:prstClr val="white"/>
                </a:solidFill>
                <a:effectLst>
                  <a:outerShdw blurRad="38100" dist="38100" dir="2700000" algn="tl">
                    <a:srgbClr val="000000"/>
                  </a:outerShdw>
                </a:effectLst>
                <a:latin typeface="SimHei" charset="0"/>
                <a:ea typeface="SimHei" charset="0"/>
              </a:rPr>
              <a:t>…</a:t>
            </a:r>
            <a:r>
              <a:rPr lang="zh-CN" altLang="en-US" sz="3600" b="1" dirty="0">
                <a:solidFill>
                  <a:prstClr val="white"/>
                </a:solidFill>
                <a:effectLst>
                  <a:outerShdw blurRad="38100" dist="38100" dir="2700000" algn="tl">
                    <a:srgbClr val="000000"/>
                  </a:outerShdw>
                </a:effectLst>
                <a:latin typeface="SimHei" charset="0"/>
                <a:ea typeface="SimHei" charset="0"/>
                <a:cs typeface="SimHei" charset="0"/>
              </a:rPr>
              <a:t>叫作毕士大</a:t>
            </a:r>
            <a:r>
              <a:rPr lang="en-US" altLang="ja-JP" sz="3600" b="1" dirty="0">
                <a:solidFill>
                  <a:prstClr val="white"/>
                </a:solidFill>
                <a:effectLst>
                  <a:outerShdw blurRad="38100" dist="38100" dir="2700000" algn="tl">
                    <a:srgbClr val="000000"/>
                  </a:outerShdw>
                </a:effectLst>
                <a:latin typeface="SimHei" charset="0"/>
                <a:ea typeface="SimHei" charset="0"/>
                <a:cs typeface="SimHei" charset="0"/>
              </a:rPr>
              <a:t>…</a:t>
            </a:r>
            <a:r>
              <a:rPr lang="en-US" altLang="ja-JP" sz="3200" b="1" dirty="0">
                <a:solidFill>
                  <a:prstClr val="white"/>
                </a:solidFill>
                <a:effectLst>
                  <a:outerShdw blurRad="38100" dist="38100" dir="2700000" algn="tl">
                    <a:srgbClr val="000000"/>
                  </a:outerShdw>
                </a:effectLst>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effectLst>
                  <a:outerShdw blurRad="38100" dist="38100" dir="2700000" algn="tl">
                    <a:srgbClr val="000000"/>
                  </a:outerShdw>
                </a:effectLst>
                <a:latin typeface="SimHei" charset="0"/>
                <a:ea typeface="SimHei" charset="0"/>
                <a:cs typeface="SimHei" charset="0"/>
              </a:rPr>
              <a:t>约翰福音</a:t>
            </a:r>
            <a:r>
              <a:rPr lang="en-US" altLang="ja-JP" sz="2800" b="1" dirty="0">
                <a:solidFill>
                  <a:prstClr val="white"/>
                </a:solidFill>
                <a:effectLst>
                  <a:outerShdw blurRad="38100" dist="38100" dir="2700000" algn="tl">
                    <a:srgbClr val="000000"/>
                  </a:outerShdw>
                </a:effectLst>
                <a:latin typeface="SimHei" charset="0"/>
                <a:ea typeface="SimHei" charset="0"/>
                <a:cs typeface="SimHei" charset="0"/>
              </a:rPr>
              <a:t> 5:2</a:t>
            </a:r>
            <a:endParaRPr lang="en-US" sz="2800" b="1" dirty="0">
              <a:solidFill>
                <a:prstClr val="white"/>
              </a:solidFill>
              <a:effectLst>
                <a:outerShdw blurRad="38100" dist="38100" dir="2700000" algn="tl">
                  <a:srgbClr val="000000"/>
                </a:outerShdw>
              </a:effectLst>
              <a:latin typeface="SimHei" charset="0"/>
              <a:ea typeface="SimHei" charset="0"/>
              <a:cs typeface="SimHei" charset="0"/>
            </a:endParaRPr>
          </a:p>
        </p:txBody>
      </p:sp>
    </p:spTree>
    <p:extLst>
      <p:ext uri="{BB962C8B-B14F-4D97-AF65-F5344CB8AC3E}">
        <p14:creationId xmlns:p14="http://schemas.microsoft.com/office/powerpoint/2010/main" val="1572619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500" fill="hold"/>
                                        <p:tgtEl>
                                          <p:spTgt spid="167938"/>
                                        </p:tgtEl>
                                        <p:attrNameLst>
                                          <p:attrName>ppt_w</p:attrName>
                                        </p:attrNameLst>
                                      </p:cBhvr>
                                      <p:tavLst>
                                        <p:tav tm="0">
                                          <p:val>
                                            <p:fltVal val="0"/>
                                          </p:val>
                                        </p:tav>
                                        <p:tav tm="100000">
                                          <p:val>
                                            <p:strVal val="#ppt_w"/>
                                          </p:val>
                                        </p:tav>
                                      </p:tavLst>
                                    </p:anim>
                                    <p:anim calcmode="lin" valueType="num">
                                      <p:cBhvr>
                                        <p:cTn id="8" dur="500" fill="hold"/>
                                        <p:tgtEl>
                                          <p:spTgt spid="167938"/>
                                        </p:tgtEl>
                                        <p:attrNameLst>
                                          <p:attrName>ppt_h</p:attrName>
                                        </p:attrNameLst>
                                      </p:cBhvr>
                                      <p:tavLst>
                                        <p:tav tm="0">
                                          <p:val>
                                            <p:fltVal val="0"/>
                                          </p:val>
                                        </p:tav>
                                        <p:tav tm="100000">
                                          <p:val>
                                            <p:strVal val="#ppt_h"/>
                                          </p:val>
                                        </p:tav>
                                      </p:tavLst>
                                    </p:anim>
                                    <p:animEffect transition="in" filter="fade">
                                      <p:cBhvr>
                                        <p:cTn id="9" dur="500"/>
                                        <p:tgtEl>
                                          <p:spTgt spid="16793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67945">
                                            <p:txEl>
                                              <p:pRg st="0" end="0"/>
                                            </p:txEl>
                                          </p:spTgt>
                                        </p:tgtEl>
                                        <p:attrNameLst>
                                          <p:attrName>style.visibility</p:attrName>
                                        </p:attrNameLst>
                                      </p:cBhvr>
                                      <p:to>
                                        <p:strVal val="visible"/>
                                      </p:to>
                                    </p:set>
                                    <p:anim calcmode="lin" valueType="num">
                                      <p:cBhvr>
                                        <p:cTn id="21"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67945">
                                            <p:txEl>
                                              <p:pRg st="0" end="0"/>
                                            </p:txEl>
                                          </p:spTgt>
                                        </p:tgtEl>
                                      </p:cBhvr>
                                    </p:animEffect>
                                  </p:childTnLst>
                                </p:cTn>
                              </p:par>
                              <p:par>
                                <p:cTn id="24" presetID="53" presetClass="entr" presetSubtype="0" fill="hold" grpId="0" nodeType="with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8" grpId="0" animBg="1"/>
      <p:bldP spid="167945"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88417" name="Picture 6" descr="Bethesda poo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7941" name="Picture 5" descr="Bethesda p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8413" y="457200"/>
            <a:ext cx="5335587"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945" name="Rectangle 9"/>
          <p:cNvSpPr>
            <a:spLocks noChangeArrowheads="1"/>
          </p:cNvSpPr>
          <p:nvPr/>
        </p:nvSpPr>
        <p:spPr bwMode="auto">
          <a:xfrm>
            <a:off x="1143000" y="5105400"/>
            <a:ext cx="8001000" cy="1752600"/>
          </a:xfrm>
          <a:prstGeom prst="rect">
            <a:avLst/>
          </a:prstGeom>
          <a:solidFill>
            <a:schemeClr val="tx1"/>
          </a:solidFill>
          <a:ln w="9525">
            <a:noFill/>
            <a:miter lim="800000"/>
            <a:headEnd/>
            <a:tailEnd/>
          </a:ln>
        </p:spPr>
        <p:txBody>
          <a:bodyPr lIns="92075" tIns="46038" rIns="92075" bIns="46038" anchor="ctr"/>
          <a:lstStyle/>
          <a:p>
            <a:pPr algn="ctr">
              <a:spcBef>
                <a:spcPct val="20000"/>
              </a:spcBef>
              <a:buClr>
                <a:srgbClr val="C0504D"/>
              </a:buClr>
              <a:buSzPct val="80000"/>
              <a:buFont typeface="Wingdings" charset="0"/>
              <a:buNone/>
              <a:defRPr/>
            </a:pPr>
            <a:r>
              <a:rPr lang="zh-CN" altLang="en-US" sz="3600" b="1" dirty="0">
                <a:solidFill>
                  <a:prstClr val="white"/>
                </a:solidFill>
                <a:latin typeface="SimHei" charset="0"/>
                <a:ea typeface="SimHei" charset="0"/>
                <a:cs typeface="SimHei" charset="0"/>
              </a:rPr>
              <a:t>在耶路撒冷、靠近羊门有一个池子 </a:t>
            </a:r>
            <a:r>
              <a:rPr lang="en-US" sz="3600" b="1" dirty="0">
                <a:solidFill>
                  <a:prstClr val="white"/>
                </a:solidFill>
                <a:latin typeface="SimHei" charset="0"/>
                <a:ea typeface="SimHei" charset="0"/>
              </a:rPr>
              <a:t>…</a:t>
            </a:r>
            <a:r>
              <a:rPr lang="zh-CN" altLang="en-US" sz="3600" b="1" dirty="0">
                <a:solidFill>
                  <a:prstClr val="white"/>
                </a:solidFill>
                <a:latin typeface="SimHei" charset="0"/>
                <a:ea typeface="SimHei" charset="0"/>
                <a:cs typeface="SimHei" charset="0"/>
              </a:rPr>
              <a:t>叫作毕士大</a:t>
            </a:r>
            <a:r>
              <a:rPr lang="en-US" altLang="ja-JP" sz="3600" b="1" dirty="0">
                <a:solidFill>
                  <a:prstClr val="white"/>
                </a:solidFill>
                <a:latin typeface="SimHei" charset="0"/>
                <a:ea typeface="SimHei" charset="0"/>
                <a:cs typeface="SimHei" charset="0"/>
              </a:rPr>
              <a:t>…”</a:t>
            </a:r>
          </a:p>
          <a:p>
            <a:pPr algn="r">
              <a:spcBef>
                <a:spcPct val="20000"/>
              </a:spcBef>
              <a:buClr>
                <a:srgbClr val="C0504D"/>
              </a:buClr>
              <a:buSzPct val="80000"/>
              <a:buFont typeface="Wingdings" charset="0"/>
              <a:buNone/>
              <a:defRPr/>
            </a:pPr>
            <a:r>
              <a:rPr lang="zh-CN" altLang="en-US" sz="2800" b="1" dirty="0">
                <a:solidFill>
                  <a:prstClr val="white"/>
                </a:solidFill>
                <a:latin typeface="SimHei" charset="0"/>
                <a:ea typeface="SimHei" charset="0"/>
                <a:cs typeface="SimHei" charset="0"/>
              </a:rPr>
              <a:t>约翰福音</a:t>
            </a:r>
            <a:r>
              <a:rPr lang="en-US" altLang="ja-JP" sz="2800" b="1" dirty="0">
                <a:solidFill>
                  <a:prstClr val="white"/>
                </a:solidFill>
                <a:latin typeface="SimHei" charset="0"/>
                <a:ea typeface="SimHei" charset="0"/>
                <a:cs typeface="SimHei" charset="0"/>
              </a:rPr>
              <a:t> 5:2</a:t>
            </a:r>
            <a:endParaRPr lang="en-US" sz="2800" b="1" dirty="0">
              <a:solidFill>
                <a:prstClr val="white"/>
              </a:solidFill>
              <a:latin typeface="Arial" charset="0"/>
              <a:cs typeface="Arial" charset="0"/>
            </a:endParaRPr>
          </a:p>
        </p:txBody>
      </p:sp>
      <p:sp>
        <p:nvSpPr>
          <p:cNvPr id="7" name="Rectangle 2"/>
          <p:cNvSpPr>
            <a:spLocks noGrp="1" noChangeArrowheads="1"/>
          </p:cNvSpPr>
          <p:nvPr>
            <p:ph type="ctrTitle"/>
          </p:nvPr>
        </p:nvSpPr>
        <p:spPr>
          <a:xfrm>
            <a:off x="304800" y="0"/>
            <a:ext cx="3962400" cy="914400"/>
          </a:xfrm>
          <a:solidFill>
            <a:schemeClr val="bg1"/>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a:t>
            </a:r>
            <a:endParaRPr lang="en-US" b="1" dirty="0">
              <a:solidFill>
                <a:srgbClr val="000099"/>
              </a:solidFill>
              <a:effectLst>
                <a:outerShdw blurRad="38100" dist="38100" dir="2700000" algn="tl">
                  <a:srgbClr val="DDDDDD"/>
                </a:outerShdw>
              </a:effectLst>
              <a:latin typeface="Calibri" charset="0"/>
              <a:ea typeface="ＭＳ Ｐゴシック" charset="0"/>
              <a:cs typeface="Arial" charset="0"/>
            </a:endParaRPr>
          </a:p>
        </p:txBody>
      </p:sp>
    </p:spTree>
    <p:extLst>
      <p:ext uri="{BB962C8B-B14F-4D97-AF65-F5344CB8AC3E}">
        <p14:creationId xmlns:p14="http://schemas.microsoft.com/office/powerpoint/2010/main" val="3869603870"/>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7941"/>
                                        </p:tgtEl>
                                        <p:attrNameLst>
                                          <p:attrName>style.visibility</p:attrName>
                                        </p:attrNameLst>
                                      </p:cBhvr>
                                      <p:to>
                                        <p:strVal val="visible"/>
                                      </p:to>
                                    </p:set>
                                    <p:anim calcmode="lin" valueType="num">
                                      <p:cBhvr>
                                        <p:cTn id="7" dur="500" fill="hold"/>
                                        <p:tgtEl>
                                          <p:spTgt spid="167941"/>
                                        </p:tgtEl>
                                        <p:attrNameLst>
                                          <p:attrName>ppt_w</p:attrName>
                                        </p:attrNameLst>
                                      </p:cBhvr>
                                      <p:tavLst>
                                        <p:tav tm="0">
                                          <p:val>
                                            <p:fltVal val="0"/>
                                          </p:val>
                                        </p:tav>
                                        <p:tav tm="100000">
                                          <p:val>
                                            <p:strVal val="#ppt_w"/>
                                          </p:val>
                                        </p:tav>
                                      </p:tavLst>
                                    </p:anim>
                                    <p:anim calcmode="lin" valueType="num">
                                      <p:cBhvr>
                                        <p:cTn id="8" dur="500" fill="hold"/>
                                        <p:tgtEl>
                                          <p:spTgt spid="167941"/>
                                        </p:tgtEl>
                                        <p:attrNameLst>
                                          <p:attrName>ppt_h</p:attrName>
                                        </p:attrNameLst>
                                      </p:cBhvr>
                                      <p:tavLst>
                                        <p:tav tm="0">
                                          <p:val>
                                            <p:fltVal val="0"/>
                                          </p:val>
                                        </p:tav>
                                        <p:tav tm="100000">
                                          <p:val>
                                            <p:strVal val="#ppt_h"/>
                                          </p:val>
                                        </p:tav>
                                      </p:tavLst>
                                    </p:anim>
                                    <p:animEffect transition="in" filter="fade">
                                      <p:cBhvr>
                                        <p:cTn id="9" dur="500"/>
                                        <p:tgtEl>
                                          <p:spTgt spid="1679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67945">
                                            <p:bg/>
                                          </p:spTgt>
                                        </p:tgtEl>
                                        <p:attrNameLst>
                                          <p:attrName>style.visibility</p:attrName>
                                        </p:attrNameLst>
                                      </p:cBhvr>
                                      <p:to>
                                        <p:strVal val="visible"/>
                                      </p:to>
                                    </p:set>
                                    <p:anim calcmode="lin" valueType="num">
                                      <p:cBhvr>
                                        <p:cTn id="14" dur="500" fill="hold"/>
                                        <p:tgtEl>
                                          <p:spTgt spid="167945">
                                            <p:bg/>
                                          </p:spTgt>
                                        </p:tgtEl>
                                        <p:attrNameLst>
                                          <p:attrName>ppt_w</p:attrName>
                                        </p:attrNameLst>
                                      </p:cBhvr>
                                      <p:tavLst>
                                        <p:tav tm="0">
                                          <p:val>
                                            <p:fltVal val="0"/>
                                          </p:val>
                                        </p:tav>
                                        <p:tav tm="100000">
                                          <p:val>
                                            <p:strVal val="#ppt_w"/>
                                          </p:val>
                                        </p:tav>
                                      </p:tavLst>
                                    </p:anim>
                                    <p:anim calcmode="lin" valueType="num">
                                      <p:cBhvr>
                                        <p:cTn id="15" dur="500" fill="hold"/>
                                        <p:tgtEl>
                                          <p:spTgt spid="167945">
                                            <p:bg/>
                                          </p:spTgt>
                                        </p:tgtEl>
                                        <p:attrNameLst>
                                          <p:attrName>ppt_h</p:attrName>
                                        </p:attrNameLst>
                                      </p:cBhvr>
                                      <p:tavLst>
                                        <p:tav tm="0">
                                          <p:val>
                                            <p:fltVal val="0"/>
                                          </p:val>
                                        </p:tav>
                                        <p:tav tm="100000">
                                          <p:val>
                                            <p:strVal val="#ppt_h"/>
                                          </p:val>
                                        </p:tav>
                                      </p:tavLst>
                                    </p:anim>
                                    <p:animEffect transition="in" filter="fade">
                                      <p:cBhvr>
                                        <p:cTn id="16" dur="500"/>
                                        <p:tgtEl>
                                          <p:spTgt spid="167945">
                                            <p:bg/>
                                          </p:spTgt>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67945">
                                            <p:txEl>
                                              <p:pRg st="0" end="0"/>
                                            </p:txEl>
                                          </p:spTgt>
                                        </p:tgtEl>
                                        <p:attrNameLst>
                                          <p:attrName>style.visibility</p:attrName>
                                        </p:attrNameLst>
                                      </p:cBhvr>
                                      <p:to>
                                        <p:strVal val="visible"/>
                                      </p:to>
                                    </p:set>
                                    <p:anim calcmode="lin" valueType="num">
                                      <p:cBhvr>
                                        <p:cTn id="20" dur="500" fill="hold"/>
                                        <p:tgtEl>
                                          <p:spTgt spid="167945">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167945">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167945">
                                            <p:txEl>
                                              <p:pRg st="0" end="0"/>
                                            </p:txEl>
                                          </p:spTgt>
                                        </p:tgtEl>
                                      </p:cBhvr>
                                    </p:animEffect>
                                  </p:childTnLst>
                                </p:cTn>
                              </p:par>
                            </p:childTnLst>
                          </p:cTn>
                        </p:par>
                        <p:par>
                          <p:cTn id="23" fill="hold" nodeType="afterGroup">
                            <p:stCondLst>
                              <p:cond delay="1000"/>
                            </p:stCondLst>
                            <p:childTnLst>
                              <p:par>
                                <p:cTn id="24" presetID="53" presetClass="entr" presetSubtype="0" fill="hold" grpId="0" nodeType="afterEffect">
                                  <p:stCondLst>
                                    <p:cond delay="0"/>
                                  </p:stCondLst>
                                  <p:childTnLst>
                                    <p:set>
                                      <p:cBhvr>
                                        <p:cTn id="25" dur="1" fill="hold">
                                          <p:stCondLst>
                                            <p:cond delay="0"/>
                                          </p:stCondLst>
                                        </p:cTn>
                                        <p:tgtEl>
                                          <p:spTgt spid="167945">
                                            <p:txEl>
                                              <p:pRg st="1" end="1"/>
                                            </p:txEl>
                                          </p:spTgt>
                                        </p:tgtEl>
                                        <p:attrNameLst>
                                          <p:attrName>style.visibility</p:attrName>
                                        </p:attrNameLst>
                                      </p:cBhvr>
                                      <p:to>
                                        <p:strVal val="visible"/>
                                      </p:to>
                                    </p:set>
                                    <p:anim calcmode="lin" valueType="num">
                                      <p:cBhvr>
                                        <p:cTn id="26" dur="500" fill="hold"/>
                                        <p:tgtEl>
                                          <p:spTgt spid="167945">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67945">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67945">
                                            <p:txEl>
                                              <p:pRg st="1" end="1"/>
                                            </p:txEl>
                                          </p:spTgt>
                                        </p:tgtEl>
                                      </p:cBhvr>
                                    </p:animEffect>
                                  </p:childTnLst>
                                </p:cTn>
                              </p:par>
                            </p:childTnLst>
                          </p:cTn>
                        </p:par>
                        <p:par>
                          <p:cTn id="29" fill="hold" nodeType="afterGroup">
                            <p:stCondLst>
                              <p:cond delay="1500"/>
                            </p:stCondLst>
                            <p:childTnLst>
                              <p:par>
                                <p:cTn id="30" presetID="53"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5" grpId="0" build="p"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subTitle" idx="1"/>
          </p:nvPr>
        </p:nvSpPr>
        <p:spPr/>
        <p:txBody>
          <a:bodyPr/>
          <a:lstStyle/>
          <a:p>
            <a:pPr eaLnBrk="1" hangingPunct="1">
              <a:buFont typeface="Wingdings" charset="0"/>
              <a:buNone/>
            </a:pPr>
            <a:endParaRPr lang="en-US">
              <a:solidFill>
                <a:srgbClr val="898989"/>
              </a:solidFill>
              <a:latin typeface="Arial" charset="0"/>
              <a:ea typeface="ＭＳ Ｐゴシック" charset="0"/>
              <a:cs typeface="Arial" charset="0"/>
            </a:endParaRPr>
          </a:p>
        </p:txBody>
      </p:sp>
      <p:pic>
        <p:nvPicPr>
          <p:cNvPr id="190467" name="Picture 3" descr="Bethesda rui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650" y="-6350"/>
            <a:ext cx="6864350" cy="686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0469" name="Picture 9" descr="Pools of Bethes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52600"/>
            <a:ext cx="2971800" cy="4521200"/>
          </a:xfrm>
          <a:prstGeom prst="rect">
            <a:avLst/>
          </a:prstGeom>
          <a:noFill/>
          <a:ln w="57150">
            <a:solidFill>
              <a:srgbClr val="FFFCF3"/>
            </a:solidFill>
            <a:miter lim="800000"/>
            <a:headEnd/>
            <a:tailEnd/>
          </a:ln>
          <a:extLst>
            <a:ext uri="{909E8E84-426E-40dd-AFC4-6F175D3DCCD1}">
              <a14:hiddenFill xmlns:a14="http://schemas.microsoft.com/office/drawing/2010/main">
                <a:solidFill>
                  <a:srgbClr val="FFFFFF"/>
                </a:solidFill>
              </a14:hiddenFill>
            </a:ext>
          </a:extLst>
        </p:spPr>
      </p:pic>
      <p:sp>
        <p:nvSpPr>
          <p:cNvPr id="168964" name="Rectangle 4"/>
          <p:cNvSpPr>
            <a:spLocks noGrp="1" noChangeArrowheads="1"/>
          </p:cNvSpPr>
          <p:nvPr>
            <p:ph type="ctrTitle"/>
          </p:nvPr>
        </p:nvSpPr>
        <p:spPr>
          <a:xfrm>
            <a:off x="228600" y="152400"/>
            <a:ext cx="5029200" cy="990600"/>
          </a:xfrm>
          <a:solidFill>
            <a:srgbClr val="FFFFFF"/>
          </a:solidFill>
        </p:spPr>
        <p:txBody>
          <a:bodyPr>
            <a:normAutofit/>
          </a:bodyPr>
          <a:lstStyle/>
          <a:p>
            <a:pPr eaLnBrk="1" hangingPunct="1">
              <a:defRPr/>
            </a:pPr>
            <a:r>
              <a:rPr lang="zh-CN" altLang="en-US" b="1" dirty="0">
                <a:solidFill>
                  <a:srgbClr val="000099"/>
                </a:solidFill>
                <a:effectLst>
                  <a:outerShdw blurRad="38100" dist="38100" dir="2700000" algn="tl">
                    <a:srgbClr val="DDDDDD"/>
                  </a:outerShdw>
                </a:effectLst>
                <a:latin typeface="SimHei" charset="0"/>
                <a:ea typeface="SimHei" charset="0"/>
                <a:cs typeface="SimHei" charset="0"/>
              </a:rPr>
              <a:t>毕士大池遗址</a:t>
            </a:r>
            <a:endParaRPr lang="en-US" b="1" dirty="0">
              <a:solidFill>
                <a:srgbClr val="000099"/>
              </a:solidFill>
              <a:effectLst>
                <a:outerShdw blurRad="38100" dist="38100" dir="2700000" algn="tl">
                  <a:srgbClr val="DDDDDD"/>
                </a:outerShdw>
              </a:effectLst>
              <a:latin typeface="Calibri" charset="0"/>
              <a:ea typeface="ＭＳ Ｐゴシック" charset="0"/>
              <a:cs typeface="ＭＳ Ｐゴシック" charset="0"/>
            </a:endParaRPr>
          </a:p>
        </p:txBody>
      </p:sp>
    </p:spTree>
    <p:extLst>
      <p:ext uri="{BB962C8B-B14F-4D97-AF65-F5344CB8AC3E}">
        <p14:creationId xmlns:p14="http://schemas.microsoft.com/office/powerpoint/2010/main" val="55336731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4758" name="Title 73"/>
          <p:cNvSpPr>
            <a:spLocks noGrp="1"/>
          </p:cNvSpPr>
          <p:nvPr>
            <p:ph type="title"/>
          </p:nvPr>
        </p:nvSpPr>
        <p:spPr>
          <a:xfrm>
            <a:off x="685800" y="0"/>
            <a:ext cx="7772400" cy="457200"/>
          </a:xfrm>
        </p:spPr>
        <p:txBody>
          <a:bodyPr/>
          <a:lstStyle/>
          <a:p>
            <a:pPr algn="ctr" eaLnBrk="1" hangingPunct="1"/>
            <a:r>
              <a:rPr lang="en-US" sz="2400" b="1" i="0" smtClean="0">
                <a:solidFill>
                  <a:srgbClr val="FFAE0D"/>
                </a:solidFill>
                <a:latin typeface="KaiTi" pitchFamily="49" charset="-122"/>
                <a:ea typeface="KaiTi" pitchFamily="49" charset="-122"/>
                <a:cs typeface="ＭＳ Ｐゴシック" charset="0"/>
              </a:rPr>
              <a:t>四福音</a:t>
            </a:r>
            <a:r>
              <a:rPr lang="zh-TW" altLang="en-US" sz="2400" b="1" i="0" smtClean="0">
                <a:solidFill>
                  <a:srgbClr val="FFAE0D"/>
                </a:solidFill>
                <a:latin typeface="KaiTi" pitchFamily="49" charset="-122"/>
                <a:ea typeface="KaiTi" pitchFamily="49" charset="-122"/>
                <a:cs typeface="ＭＳ Ｐゴシック" charset="0"/>
              </a:rPr>
              <a:t>书</a:t>
            </a:r>
            <a:r>
              <a:rPr lang="en-US" sz="2400" b="1" i="0" smtClean="0">
                <a:solidFill>
                  <a:srgbClr val="FFAE0D"/>
                </a:solidFill>
                <a:latin typeface="KaiTi" pitchFamily="49" charset="-122"/>
                <a:ea typeface="KaiTi" pitchFamily="49" charset="-122"/>
                <a:cs typeface="ＭＳ Ｐゴシック" charset="0"/>
              </a:rPr>
              <a:t>的</a:t>
            </a:r>
            <a:r>
              <a:rPr lang="zh-TW" altLang="en-US" sz="2400" b="1" i="0" smtClean="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3258" name="Group 730"/>
          <p:cNvGraphicFramePr>
            <a:graphicFrameLocks noGrp="1"/>
          </p:cNvGraphicFramePr>
          <p:nvPr>
            <p:ph type="tbl" idx="1"/>
            <p:extLst>
              <p:ext uri="{D42A27DB-BD31-4B8C-83A1-F6EECF244321}">
                <p14:modId xmlns:p14="http://schemas.microsoft.com/office/powerpoint/2010/main" val="534658738"/>
              </p:ext>
            </p:extLst>
          </p:nvPr>
        </p:nvGraphicFramePr>
        <p:xfrm>
          <a:off x="0" y="404664"/>
          <a:ext cx="9144000" cy="6333373"/>
        </p:xfrm>
        <a:graphic>
          <a:graphicData uri="http://schemas.openxmlformats.org/drawingml/2006/table">
            <a:tbl>
              <a:tblPr/>
              <a:tblGrid>
                <a:gridCol w="1827213"/>
                <a:gridCol w="1830387"/>
                <a:gridCol w="1828800"/>
                <a:gridCol w="1830388"/>
                <a:gridCol w="1827212"/>
              </a:tblGrid>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Arial" charset="0"/>
                        </a:rPr>
                        <a:t>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马</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Arial" charset="0"/>
                        </a:rPr>
                        <a:t>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约</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Arial" charset="0"/>
                        </a:rPr>
                        <a:t>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rgbClr val="F8F8EF"/>
                          </a:solidFill>
                          <a:effectLst/>
                          <a:latin typeface="KaiTi" pitchFamily="49" charset="-122"/>
                          <a:ea typeface="KaiTi" pitchFamily="49" charset="-122"/>
                          <a:cs typeface="Times New Roman" charset="0"/>
                        </a:rPr>
                        <a:t>作者</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KaiTi" pitchFamily="49" charset="-122"/>
                          <a:ea typeface="KaiTi" pitchFamily="49" charset="-122"/>
                          <a:cs typeface="宋体" charset="0"/>
                        </a:rPr>
                        <a:t>马</a:t>
                      </a:r>
                      <a:r>
                        <a:rPr kumimoji="0" lang="zh-CN" altLang="en-US" sz="2400" b="1" i="0" u="none" strike="noStrike" cap="none" normalizeH="0" baseline="0" smtClean="0">
                          <a:ln>
                            <a:noFill/>
                          </a:ln>
                          <a:solidFill>
                            <a:srgbClr val="000000"/>
                          </a:solidFill>
                          <a:effectLst/>
                          <a:latin typeface="KaiTi" pitchFamily="49" charset="-122"/>
                          <a:ea typeface="KaiTi" pitchFamily="49" charset="-122"/>
                          <a:cs typeface="宋体" charset="0"/>
                        </a:rPr>
                        <a:t>太</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400" b="1" i="0" u="none" strike="noStrike" cap="none" normalizeH="0" baseline="0" smtClean="0">
                          <a:ln>
                            <a:noFill/>
                          </a:ln>
                          <a:solidFill>
                            <a:srgbClr val="000000"/>
                          </a:solidFill>
                          <a:effectLst/>
                          <a:latin typeface="KaiTi" pitchFamily="49" charset="-122"/>
                          <a:ea typeface="KaiTi" pitchFamily="49" charset="-122"/>
                          <a:cs typeface="ＭＳ Ｐゴシック" charset="0"/>
                        </a:rPr>
                        <a:t>马</a:t>
                      </a:r>
                      <a:r>
                        <a:rPr kumimoji="0" lang="en-US" sz="2400" b="1" i="0" u="none" strike="noStrike" cap="none" normalizeH="0" baseline="0" smtClean="0">
                          <a:ln>
                            <a:noFill/>
                          </a:ln>
                          <a:solidFill>
                            <a:srgbClr val="000000"/>
                          </a:solidFill>
                          <a:effectLst/>
                          <a:latin typeface="KaiTi" pitchFamily="49" charset="-122"/>
                          <a:ea typeface="KaiTi" pitchFamily="49" charset="-122"/>
                          <a:cs typeface="ＭＳ Ｐゴシック" charset="0"/>
                        </a:rPr>
                        <a:t>可</a:t>
                      </a:r>
                      <a:endParaRPr kumimoji="0" lang="en-US" sz="2400" b="1" i="0" u="none" strike="noStrike" cap="none" normalizeH="0" baseline="0" dirty="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en-US" sz="2400" b="1" i="0" u="none" strike="noStrike" cap="none" normalizeH="0" baseline="0" dirty="0" smtClean="0">
                          <a:ln>
                            <a:noFill/>
                          </a:ln>
                          <a:solidFill>
                            <a:srgbClr val="000000"/>
                          </a:solidFill>
                          <a:effectLst/>
                          <a:latin typeface="KaiTi" pitchFamily="49" charset="-122"/>
                          <a:ea typeface="KaiTi" pitchFamily="49" charset="-122"/>
                          <a:cs typeface="ＭＳ Ｐゴシック" charset="0"/>
                        </a:rPr>
                        <a:t>路 加</a:t>
                      </a:r>
                      <a:endParaRPr kumimoji="0" lang="en-US" sz="2400" b="1" i="0" u="none" strike="noStrike" cap="none" normalizeH="0" baseline="0" dirty="0" smtClean="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400" b="1" i="0" u="none" strike="noStrike" cap="none" normalizeH="0" baseline="0" smtClean="0">
                          <a:ln>
                            <a:noFill/>
                          </a:ln>
                          <a:solidFill>
                            <a:srgbClr val="000000"/>
                          </a:solidFill>
                          <a:effectLst/>
                          <a:latin typeface="KaiTi" pitchFamily="49" charset="-122"/>
                          <a:ea typeface="KaiTi" pitchFamily="49" charset="-122"/>
                          <a:cs typeface="ＭＳ Ｐゴシック" charset="0"/>
                        </a:rPr>
                        <a:t>约</a:t>
                      </a:r>
                      <a:r>
                        <a:rPr kumimoji="0" lang="en-US" sz="2400" b="1" i="0" u="none" strike="noStrike" cap="none" normalizeH="0" baseline="0" smtClean="0">
                          <a:ln>
                            <a:noFill/>
                          </a:ln>
                          <a:solidFill>
                            <a:srgbClr val="000000"/>
                          </a:solidFill>
                          <a:effectLst/>
                          <a:latin typeface="KaiTi" pitchFamily="49" charset="-122"/>
                          <a:ea typeface="KaiTi" pitchFamily="49" charset="-122"/>
                          <a:cs typeface="ＭＳ Ｐゴシック" charset="0"/>
                        </a:rPr>
                        <a:t>翰</a:t>
                      </a:r>
                      <a:endParaRPr kumimoji="0" lang="en-US" sz="2400" b="1" i="0" u="none" strike="noStrike" cap="none" normalizeH="0" baseline="0" dirty="0" smtClean="0">
                        <a:ln>
                          <a:noFill/>
                        </a:ln>
                        <a:solidFill>
                          <a:srgbClr val="000000"/>
                        </a:solidFill>
                        <a:effectLst/>
                        <a:latin typeface="KaiTi" pitchFamily="49" charset="-122"/>
                        <a:ea typeface="KaiTi" pitchFamily="49" charset="-122"/>
                        <a:cs typeface="Arial"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职业</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税吏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无</a:t>
                      </a: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青年</a:t>
                      </a: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医</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生</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渔夫</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种族</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犹太</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恩赐</a:t>
                      </a: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与职</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分</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或牧</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服事</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或教</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导</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使徒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77621">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写</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作</a:t>
                      </a: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对</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犹</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犹</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太</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罗马</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人</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外邦人</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希腊</a:t>
                      </a: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世界各地</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195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特</a:t>
                      </a: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质</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迹</a:t>
                      </a:r>
                      <a:r>
                        <a:rPr lang="zh-CN" altLang="en-US" sz="2400" b="1" smtClean="0">
                          <a:solidFill>
                            <a:srgbClr val="000000"/>
                          </a:solidFill>
                          <a:latin typeface="KaiTi" pitchFamily="49" charset="-122"/>
                          <a:ea typeface="KaiTi" pitchFamily="49" charset="-122"/>
                        </a:rPr>
                        <a:t>象</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
                      </a:r>
                      <a:b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br>
                      <a:r>
                        <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 </a:t>
                      </a:r>
                      <a:r>
                        <a:rPr kumimoji="0" lang="en-US" altLang="zh-CN" sz="2200" b="1" i="0" u="none" strike="noStrike" cap="none" normalizeH="0" baseline="0" dirty="0">
                          <a:ln>
                            <a:noFill/>
                          </a:ln>
                          <a:solidFill>
                            <a:srgbClr val="000000"/>
                          </a:solidFill>
                          <a:effectLst/>
                          <a:latin typeface="KaiTi" pitchFamily="49" charset="-122"/>
                          <a:ea typeface="KaiTi" pitchFamily="49" charset="-122"/>
                          <a:cs typeface="Times New Roman" charset="0"/>
                        </a:rPr>
                        <a:t>1:22)</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智慧</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a:r>
                      <a:b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b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林前</a:t>
                      </a: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 </a:t>
                      </a: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1:22)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67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属灵对</a:t>
                      </a:r>
                      <a:r>
                        <a:rPr kumimoji="0" lang="zh-CN" altLang="en-US" sz="2200" b="1" i="0" u="none" strike="noStrike" cap="none" normalizeH="0" baseline="0" smtClean="0">
                          <a:ln>
                            <a:noFill/>
                          </a:ln>
                          <a:solidFill>
                            <a:srgbClr val="F8F8EF"/>
                          </a:solidFill>
                          <a:effectLst/>
                          <a:latin typeface="KaiTi" pitchFamily="49" charset="-122"/>
                          <a:ea typeface="KaiTi" pitchFamily="49" charset="-122"/>
                          <a:cs typeface="Times New Roman" charset="0"/>
                        </a:rPr>
                        <a:t>象</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非信徒</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14325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rgbClr val="F8F8EF"/>
                          </a:solidFill>
                          <a:effectLst/>
                          <a:latin typeface="KaiTi" pitchFamily="49" charset="-122"/>
                          <a:ea typeface="KaiTi" pitchFamily="49" charset="-122"/>
                          <a:cs typeface="Times New Roman" charset="0"/>
                        </a:rPr>
                        <a:t>重要主题</a:t>
                      </a: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弥赛亚</a:t>
                      </a:r>
                      <a:endParaRPr lang="en-US" altLang="zh-TW" sz="2400" b="1" dirty="0" smtClean="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与国</a:t>
                      </a:r>
                      <a:r>
                        <a:rPr lang="zh-CN" altLang="en-US" sz="2400" b="1" smtClean="0">
                          <a:solidFill>
                            <a:srgbClr val="000000"/>
                          </a:solidFill>
                          <a:latin typeface="KaiTi" pitchFamily="49" charset="-122"/>
                          <a:ea typeface="KaiTi" pitchFamily="49" charset="-122"/>
                        </a:rPr>
                        <a:t>度</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受苦</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的榜</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样</a:t>
                      </a: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强</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调门训</a:t>
                      </a: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zh-CN" altLang="en-US" sz="2400" b="1" dirty="0" smtClean="0">
                          <a:solidFill>
                            <a:srgbClr val="000000"/>
                          </a:solidFill>
                          <a:latin typeface="KaiTi" pitchFamily="49" charset="-122"/>
                          <a:ea typeface="KaiTi" pitchFamily="49" charset="-122"/>
                        </a:rPr>
                        <a:t>人性</a:t>
                      </a: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及</a:t>
                      </a:r>
                      <a:r>
                        <a:rPr kumimoji="0" lang="zh-TW"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国</a:t>
                      </a:r>
                      <a:r>
                        <a:rPr lang="zh-CN" altLang="en-US" sz="2000" b="1" smtClean="0">
                          <a:solidFill>
                            <a:srgbClr val="000000"/>
                          </a:solidFill>
                          <a:latin typeface="KaiTi" pitchFamily="49" charset="-122"/>
                          <a:ea typeface="KaiTi" pitchFamily="49" charset="-122"/>
                        </a:rPr>
                        <a:t>度</a:t>
                      </a:r>
                      <a:endParaRPr kumimoji="0" lang="en-US" sz="20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扩</a:t>
                      </a:r>
                      <a:r>
                        <a:rPr kumimoji="0" lang="zh-CN"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展</a:t>
                      </a: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神性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699" marB="45699"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bl>
          </a:graphicData>
        </a:graphic>
      </p:graphicFrame>
      <p:sp>
        <p:nvSpPr>
          <p:cNvPr id="114757"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1875785453"/>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5781" name="Title 73"/>
          <p:cNvSpPr>
            <a:spLocks noGrp="1"/>
          </p:cNvSpPr>
          <p:nvPr>
            <p:ph type="title"/>
          </p:nvPr>
        </p:nvSpPr>
        <p:spPr>
          <a:xfrm>
            <a:off x="685800" y="76200"/>
            <a:ext cx="7772400" cy="457200"/>
          </a:xfrm>
        </p:spPr>
        <p:txBody>
          <a:bodyPr/>
          <a:lstStyle/>
          <a:p>
            <a:pPr algn="ctr" eaLnBrk="1" hangingPunct="1"/>
            <a:r>
              <a:rPr lang="en-US" sz="2400" b="1" i="0" smtClean="0">
                <a:solidFill>
                  <a:srgbClr val="FFAE0D"/>
                </a:solidFill>
                <a:latin typeface="KaiTi" pitchFamily="49" charset="-122"/>
                <a:ea typeface="KaiTi" pitchFamily="49" charset="-122"/>
                <a:cs typeface="ＭＳ Ｐゴシック" charset="0"/>
              </a:rPr>
              <a:t>四福音</a:t>
            </a:r>
            <a:r>
              <a:rPr lang="zh-TW" altLang="en-US" sz="2400" b="1" i="0" smtClean="0">
                <a:solidFill>
                  <a:srgbClr val="FFAE0D"/>
                </a:solidFill>
                <a:latin typeface="KaiTi" pitchFamily="49" charset="-122"/>
                <a:ea typeface="KaiTi" pitchFamily="49" charset="-122"/>
                <a:cs typeface="ＭＳ Ｐゴシック" charset="0"/>
              </a:rPr>
              <a:t>书</a:t>
            </a:r>
            <a:r>
              <a:rPr lang="en-US" sz="2400" b="1" i="0" smtClean="0">
                <a:solidFill>
                  <a:srgbClr val="FFAE0D"/>
                </a:solidFill>
                <a:latin typeface="KaiTi" pitchFamily="49" charset="-122"/>
                <a:ea typeface="KaiTi" pitchFamily="49" charset="-122"/>
                <a:cs typeface="ＭＳ Ｐゴシック" charset="0"/>
              </a:rPr>
              <a:t>的</a:t>
            </a:r>
            <a:r>
              <a:rPr lang="zh-TW" altLang="en-US" sz="2400" b="1" i="0" smtClean="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6702" name="Group 78"/>
          <p:cNvGraphicFramePr>
            <a:graphicFrameLocks noGrp="1"/>
          </p:cNvGraphicFramePr>
          <p:nvPr>
            <p:ph type="tbl" idx="1"/>
            <p:extLst>
              <p:ext uri="{D42A27DB-BD31-4B8C-83A1-F6EECF244321}">
                <p14:modId xmlns:p14="http://schemas.microsoft.com/office/powerpoint/2010/main" val="4285965530"/>
              </p:ext>
            </p:extLst>
          </p:nvPr>
        </p:nvGraphicFramePr>
        <p:xfrm>
          <a:off x="0" y="706967"/>
          <a:ext cx="9144000" cy="5783000"/>
        </p:xfrm>
        <a:graphic>
          <a:graphicData uri="http://schemas.openxmlformats.org/drawingml/2006/table">
            <a:tbl>
              <a:tblPr/>
              <a:tblGrid>
                <a:gridCol w="1827213"/>
                <a:gridCol w="1830387"/>
                <a:gridCol w="1828800"/>
                <a:gridCol w="1830388"/>
                <a:gridCol w="1827212"/>
              </a:tblGrid>
              <a:tr h="30480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Arioal;" charset="0"/>
                        </a:rPr>
                        <a:t>太</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Arioal;" charset="0"/>
                        </a:rPr>
                        <a:t>马</a:t>
                      </a: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Arioal;" charset="0"/>
                        </a:rPr>
                        <a:t>可</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Arioal;" charset="0"/>
                        </a:rPr>
                        <a:t>路加</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Arioal;" charset="0"/>
                        </a:rPr>
                        <a:t>约</a:t>
                      </a: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Arioal;" charset="0"/>
                        </a:rPr>
                        <a:t>翰</a:t>
                      </a:r>
                      <a:endPar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Arioal;"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r>
              <a:tr h="411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TW" altLang="en-US" sz="20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ＭＳ Ｐゴシック" charset="0"/>
                        </a:rPr>
                        <a:t>写</a:t>
                      </a:r>
                      <a:r>
                        <a:rPr kumimoji="0" lang="zh-CN" altLang="en-US" sz="20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ＭＳ Ｐゴシック" charset="0"/>
                        </a:rPr>
                        <a:t>作</a:t>
                      </a:r>
                      <a:r>
                        <a:rPr kumimoji="0" lang="en-US" sz="20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ＭＳ Ｐゴシック" charset="0"/>
                        </a:rPr>
                        <a:t>日期</a:t>
                      </a:r>
                      <a:endParaRPr kumimoji="0" lang="en-US" sz="2000" b="1" i="1" u="none" strike="noStrike" cap="none" normalizeH="0" baseline="0" dirty="0">
                        <a:ln>
                          <a:noFill/>
                        </a:ln>
                        <a:solidFill>
                          <a:schemeClr val="accent4">
                            <a:lumMod val="20000"/>
                            <a:lumOff val="80000"/>
                          </a:schemeClr>
                        </a:solidFill>
                        <a:effectLst/>
                        <a:latin typeface="KaiTi" pitchFamily="49" charset="-122"/>
                        <a:ea typeface="KaiTi" pitchFamily="49" charset="-122"/>
                        <a:cs typeface="ＭＳ Ｐゴシック"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40s</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64-68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57-59</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60s</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 后</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3905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写</a:t>
                      </a: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作地</a:t>
                      </a: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chemeClr val="bg1"/>
                          </a:solidFill>
                          <a:latin typeface="KaiTi" pitchFamily="49" charset="-122"/>
                          <a:ea typeface="KaiTi" pitchFamily="49" charset="-122"/>
                        </a:rPr>
                        <a:t>安提阿或</a:t>
                      </a:r>
                      <a:endParaRPr lang="en-US" altLang="zh-CN" sz="2400" b="1" dirty="0" smtClean="0">
                        <a:solidFill>
                          <a:schemeClr val="bg1"/>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smtClean="0">
                          <a:solidFill>
                            <a:schemeClr val="bg1"/>
                          </a:solidFill>
                          <a:latin typeface="KaiTi" pitchFamily="49" charset="-122"/>
                          <a:ea typeface="KaiTi" pitchFamily="49" charset="-122"/>
                        </a:rPr>
                        <a:t>叙利</a:t>
                      </a:r>
                      <a:r>
                        <a:rPr lang="zh-TW" altLang="en-US" sz="2400" b="1" smtClean="0">
                          <a:solidFill>
                            <a:schemeClr val="bg1"/>
                          </a:solidFill>
                          <a:latin typeface="KaiTi" pitchFamily="49" charset="-122"/>
                          <a:ea typeface="KaiTi" pitchFamily="49" charset="-122"/>
                        </a:rPr>
                        <a:t>亚</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该</a:t>
                      </a:r>
                      <a:r>
                        <a:rPr lang="zh-CN" altLang="en-US" sz="2400" b="1" smtClean="0">
                          <a:solidFill>
                            <a:srgbClr val="000000"/>
                          </a:solidFill>
                          <a:latin typeface="KaiTi" pitchFamily="49" charset="-122"/>
                          <a:ea typeface="KaiTi" pitchFamily="49" charset="-122"/>
                        </a:rPr>
                        <a:t>撒利</a:t>
                      </a:r>
                      <a:r>
                        <a:rPr lang="zh-TW" altLang="en-US" sz="2400" b="1" smtClean="0">
                          <a:solidFill>
                            <a:srgbClr val="000000"/>
                          </a:solidFill>
                          <a:latin typeface="KaiTi" pitchFamily="49" charset="-122"/>
                          <a:ea typeface="KaiTi" pitchFamily="49" charset="-122"/>
                        </a:rPr>
                        <a:t>亚</a:t>
                      </a:r>
                      <a:r>
                        <a:rPr kumimoji="0" lang="zh-CN"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或</a:t>
                      </a: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 </a:t>
                      </a:r>
                      <a:r>
                        <a:rPr kumimoji="0" lang="zh-TW"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rgbClr val="000000"/>
                          </a:solidFill>
                          <a:latin typeface="KaiTi" pitchFamily="49" charset="-122"/>
                          <a:ea typeface="KaiTi" pitchFamily="49" charset="-122"/>
                        </a:rPr>
                        <a:t>以弗所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Times New Roman" charset="0"/>
                        </a:rPr>
                        <a:t>送</a:t>
                      </a: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往地</a:t>
                      </a: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点</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rgbClr val="000000"/>
                          </a:solidFill>
                          <a:latin typeface="KaiTi" pitchFamily="49" charset="-122"/>
                          <a:ea typeface="KaiTi" pitchFamily="49" charset="-122"/>
                        </a:rPr>
                        <a:t>巴勒斯坦</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罗马</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rgbClr val="000000"/>
                          </a:solidFill>
                          <a:latin typeface="KaiTi" pitchFamily="49" charset="-122"/>
                          <a:ea typeface="KaiTi" pitchFamily="49" charset="-122"/>
                        </a:rPr>
                        <a:t>西奥菲勒斯</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亚</a:t>
                      </a:r>
                      <a:r>
                        <a:rPr lang="zh-CN" altLang="en-US" sz="2400" b="1" smtClean="0">
                          <a:solidFill>
                            <a:srgbClr val="000000"/>
                          </a:solidFill>
                          <a:latin typeface="KaiTi" pitchFamily="49" charset="-122"/>
                          <a:ea typeface="KaiTi" pitchFamily="49" charset="-122"/>
                        </a:rPr>
                        <a:t>洲</a:t>
                      </a:r>
                      <a:r>
                        <a:rPr kumimoji="0" lang="zh-CN" alt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等地</a:t>
                      </a:r>
                      <a:r>
                        <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8683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Times New Roman" charset="0"/>
                        </a:rPr>
                        <a:t>耶稣是</a:t>
                      </a:r>
                      <a:r>
                        <a:rPr kumimoji="0" lang="en-US" altLang="zh-CN"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rPr>
                        <a:t> </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rgbClr val="000000"/>
                          </a:solidFill>
                          <a:latin typeface="KaiTi" pitchFamily="49" charset="-122"/>
                          <a:ea typeface="KaiTi" pitchFamily="49" charset="-122"/>
                        </a:rPr>
                        <a:t>以色列王</a:t>
                      </a:r>
                      <a:endParaRPr lang="en-US" altLang="zh-CN" sz="2400" b="1" dirty="0" smtClean="0">
                        <a:solidFill>
                          <a:srgbClr val="000000"/>
                        </a:solidFill>
                        <a:latin typeface="KaiTi" pitchFamily="49" charset="-122"/>
                        <a:ea typeface="KaiTi" pitchFamily="49" charset="-122"/>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a:t>
                      </a:r>
                      <a:r>
                        <a:rPr kumimoji="0" lang="zh-TW" altLang="en-US" sz="2400" b="1" i="0" u="none" strike="noStrike" cap="none" normalizeH="0" baseline="0" smtClean="0">
                          <a:ln>
                            <a:noFill/>
                          </a:ln>
                          <a:solidFill>
                            <a:srgbClr val="000000"/>
                          </a:solidFill>
                          <a:effectLst/>
                          <a:latin typeface="KaiTi" pitchFamily="49" charset="-122"/>
                          <a:ea typeface="KaiTi" pitchFamily="49" charset="-122"/>
                          <a:cs typeface="+mn-cs"/>
                        </a:rPr>
                        <a:t>弥赛亚</a:t>
                      </a: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smtClean="0">
                          <a:solidFill>
                            <a:srgbClr val="000000"/>
                          </a:solidFill>
                          <a:latin typeface="KaiTi" pitchFamily="49" charset="-122"/>
                          <a:ea typeface="KaiTi" pitchFamily="49" charset="-122"/>
                        </a:rPr>
                        <a:t>受苦的</a:t>
                      </a:r>
                      <a:r>
                        <a:rPr lang="zh-TW" altLang="en-US" sz="2400" b="1" smtClean="0">
                          <a:solidFill>
                            <a:srgbClr val="000000"/>
                          </a:solidFill>
                          <a:latin typeface="KaiTi" pitchFamily="49" charset="-122"/>
                          <a:ea typeface="KaiTi" pitchFamily="49" charset="-122"/>
                        </a:rPr>
                        <a:t>仆</a:t>
                      </a:r>
                      <a:r>
                        <a:rPr lang="zh-CN" altLang="en-US" sz="2400" b="1" smtClean="0">
                          <a:solidFill>
                            <a:srgbClr val="000000"/>
                          </a:solidFill>
                          <a:latin typeface="KaiTi" pitchFamily="49" charset="-122"/>
                          <a:ea typeface="KaiTi" pitchFamily="49" charset="-122"/>
                        </a:rPr>
                        <a:t>人</a:t>
                      </a:r>
                      <a:r>
                        <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a:t>
                      </a:r>
                      <a:r>
                        <a:rPr kumimoji="0" lang="zh-CN" alt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神</a:t>
                      </a:r>
                      <a:r>
                        <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完全的人</a:t>
                      </a:r>
                      <a:endParaRPr kumimoji="0" lang="en-US" altLang="zh-CN" sz="2200" b="1" i="0" u="none" strike="noStrike" cap="none" normalizeH="0" baseline="0" dirty="0" smtClean="0">
                        <a:ln>
                          <a:noFill/>
                        </a:ln>
                        <a:solidFill>
                          <a:srgbClr val="000000"/>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a:t>
                      </a:r>
                      <a:r>
                        <a:rPr kumimoji="0" lang="zh-TW" altLang="en-US" sz="2200" b="1" i="0" u="none" strike="noStrike" cap="none" normalizeH="0" baseline="0" smtClean="0">
                          <a:ln>
                            <a:noFill/>
                          </a:ln>
                          <a:solidFill>
                            <a:srgbClr val="000000"/>
                          </a:solidFill>
                          <a:effectLst/>
                          <a:latin typeface="KaiTi" pitchFamily="49" charset="-122"/>
                          <a:ea typeface="KaiTi" pitchFamily="49" charset="-122"/>
                          <a:cs typeface="Times New Roman" charset="0"/>
                        </a:rPr>
                        <a:t>弥赛亚</a:t>
                      </a:r>
                      <a:r>
                        <a:rPr kumimoji="0" lang="en-US" altLang="zh-CN" sz="2200" b="1" i="0" u="none" strike="noStrike" cap="none" normalizeH="0" baseline="0" smtClean="0">
                          <a:ln>
                            <a:noFill/>
                          </a:ln>
                          <a:solidFill>
                            <a:srgbClr val="000000"/>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神子</a:t>
                      </a:r>
                      <a:endPar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神</a:t>
                      </a:r>
                      <a:r>
                        <a:rPr kumimoji="0" lang="en-US" altLang="zh-CN"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39211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经节</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10:45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19:10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20:31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7942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accent4">
                              <a:lumMod val="20000"/>
                              <a:lumOff val="80000"/>
                            </a:schemeClr>
                          </a:solidFill>
                          <a:effectLst/>
                          <a:latin typeface="KaiTi" pitchFamily="49" charset="-122"/>
                          <a:ea typeface="KaiTi" pitchFamily="49" charset="-122"/>
                          <a:cs typeface="Times New Roman" charset="0"/>
                        </a:rPr>
                        <a:t>主题</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律法</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权</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柄</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恩典</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荣</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耀</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文</a:t>
                      </a: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学</a:t>
                      </a: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强</a:t>
                      </a: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调</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讲</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道</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神</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迹</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比喻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b="1" dirty="0" smtClean="0">
                          <a:solidFill>
                            <a:srgbClr val="000000"/>
                          </a:solidFill>
                          <a:latin typeface="KaiTi" pitchFamily="49" charset="-122"/>
                          <a:ea typeface="KaiTi" pitchFamily="49" charset="-122"/>
                        </a:rPr>
                        <a:t>寓言</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en-US" sz="2400" b="1" dirty="0" smtClean="0">
                          <a:solidFill>
                            <a:schemeClr val="accent4">
                              <a:lumMod val="20000"/>
                              <a:lumOff val="80000"/>
                            </a:schemeClr>
                          </a:solidFill>
                          <a:latin typeface="KaiTi" pitchFamily="49" charset="-122"/>
                          <a:ea typeface="KaiTi" pitchFamily="49" charset="-122"/>
                        </a:rPr>
                        <a:t>排列</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时</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序</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主题性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1116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家</a:t>
                      </a:r>
                      <a:r>
                        <a:rPr kumimoji="0" lang="zh-TW" altLang="en-US" sz="2200" b="1" i="0" u="none" strike="noStrike" cap="none" normalizeH="0" baseline="0" smtClean="0">
                          <a:ln>
                            <a:noFill/>
                          </a:ln>
                          <a:solidFill>
                            <a:schemeClr val="accent4">
                              <a:lumMod val="20000"/>
                              <a:lumOff val="80000"/>
                            </a:schemeClr>
                          </a:solidFill>
                          <a:effectLst/>
                          <a:latin typeface="KaiTi" pitchFamily="49" charset="-122"/>
                          <a:ea typeface="KaiTi" pitchFamily="49" charset="-122"/>
                          <a:cs typeface="Times New Roman" charset="0"/>
                        </a:rPr>
                        <a:t>谱</a:t>
                      </a:r>
                      <a:endParaRPr kumimoji="0" lang="en-US" sz="2200" b="1" i="0" u="none" strike="noStrike" cap="none" normalizeH="0" baseline="0" dirty="0">
                        <a:ln>
                          <a:noFill/>
                        </a:ln>
                        <a:solidFill>
                          <a:schemeClr val="accent4">
                            <a:lumMod val="20000"/>
                            <a:lumOff val="80000"/>
                          </a:schemeClr>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solidFill>
                            <a:srgbClr val="000000"/>
                          </a:solidFill>
                          <a:latin typeface="KaiTi" pitchFamily="49" charset="-122"/>
                          <a:ea typeface="KaiTi" pitchFamily="49" charset="-122"/>
                        </a:rPr>
                        <a:t>亚</a:t>
                      </a:r>
                      <a:r>
                        <a:rPr lang="zh-CN" altLang="en-US" sz="2400" b="1" smtClean="0">
                          <a:solidFill>
                            <a:srgbClr val="000000"/>
                          </a:solidFill>
                          <a:latin typeface="KaiTi" pitchFamily="49" charset="-122"/>
                          <a:ea typeface="KaiTi" pitchFamily="49" charset="-122"/>
                        </a:rPr>
                        <a:t>伯</a:t>
                      </a:r>
                      <a:r>
                        <a:rPr lang="zh-CN" altLang="en-US" sz="2400" b="1" dirty="0" smtClean="0">
                          <a:solidFill>
                            <a:srgbClr val="000000"/>
                          </a:solidFill>
                          <a:latin typeface="KaiTi" pitchFamily="49" charset="-122"/>
                          <a:ea typeface="KaiTi" pitchFamily="49" charset="-122"/>
                        </a:rPr>
                        <a:t>拉</a:t>
                      </a:r>
                      <a:r>
                        <a:rPr lang="zh-CN" altLang="en-US" sz="2400" b="1" smtClean="0">
                          <a:solidFill>
                            <a:srgbClr val="000000"/>
                          </a:solidFill>
                          <a:latin typeface="KaiTi" pitchFamily="49" charset="-122"/>
                          <a:ea typeface="KaiTi" pitchFamily="49" charset="-122"/>
                        </a:rPr>
                        <a:t>罕到</a:t>
                      </a:r>
                      <a:r>
                        <a:rPr lang="zh-TW" altLang="en-US" sz="2400" b="1" smtClean="0">
                          <a:solidFill>
                            <a:srgbClr val="000000"/>
                          </a:solidFill>
                          <a:latin typeface="KaiTi" pitchFamily="49" charset="-122"/>
                          <a:ea typeface="KaiTi" pitchFamily="49" charset="-122"/>
                        </a:rPr>
                        <a:t>约</a:t>
                      </a:r>
                      <a:r>
                        <a:rPr lang="zh-CN" altLang="en-US" sz="2400" b="1" smtClean="0">
                          <a:solidFill>
                            <a:srgbClr val="000000"/>
                          </a:solidFill>
                          <a:latin typeface="KaiTi" pitchFamily="49" charset="-122"/>
                          <a:ea typeface="KaiTi" pitchFamily="49" charset="-122"/>
                        </a:rPr>
                        <a:t>瑟</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无</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bl>
          </a:graphicData>
        </a:graphic>
      </p:graphicFrame>
      <p:sp>
        <p:nvSpPr>
          <p:cNvPr id="115782"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4178370228"/>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18863" name="Title 83"/>
          <p:cNvSpPr>
            <a:spLocks noGrp="1"/>
          </p:cNvSpPr>
          <p:nvPr>
            <p:ph type="title"/>
          </p:nvPr>
        </p:nvSpPr>
        <p:spPr>
          <a:xfrm>
            <a:off x="685800" y="0"/>
            <a:ext cx="7772400" cy="457200"/>
          </a:xfrm>
        </p:spPr>
        <p:txBody>
          <a:bodyPr/>
          <a:lstStyle/>
          <a:p>
            <a:pPr algn="ctr" eaLnBrk="1" hangingPunct="1"/>
            <a:r>
              <a:rPr lang="en-US" sz="2400" b="1" i="0" smtClean="0">
                <a:solidFill>
                  <a:srgbClr val="FFAE0D"/>
                </a:solidFill>
                <a:latin typeface="KaiTi" pitchFamily="49" charset="-122"/>
                <a:ea typeface="KaiTi" pitchFamily="49" charset="-122"/>
                <a:cs typeface="ＭＳ Ｐゴシック" charset="0"/>
              </a:rPr>
              <a:t>四福音</a:t>
            </a:r>
            <a:r>
              <a:rPr lang="zh-TW" altLang="en-US" sz="2400" b="1" i="0" smtClean="0">
                <a:solidFill>
                  <a:srgbClr val="FFAE0D"/>
                </a:solidFill>
                <a:latin typeface="KaiTi" pitchFamily="49" charset="-122"/>
                <a:ea typeface="KaiTi" pitchFamily="49" charset="-122"/>
                <a:cs typeface="ＭＳ Ｐゴシック" charset="0"/>
              </a:rPr>
              <a:t>书</a:t>
            </a:r>
            <a:r>
              <a:rPr lang="en-US" sz="2400" b="1" i="0" smtClean="0">
                <a:solidFill>
                  <a:srgbClr val="FFAE0D"/>
                </a:solidFill>
                <a:latin typeface="KaiTi" pitchFamily="49" charset="-122"/>
                <a:ea typeface="KaiTi" pitchFamily="49" charset="-122"/>
                <a:cs typeface="ＭＳ Ｐゴシック" charset="0"/>
              </a:rPr>
              <a:t>的</a:t>
            </a:r>
            <a:r>
              <a:rPr lang="zh-TW" altLang="en-US" sz="2400" b="1" i="0" smtClean="0">
                <a:solidFill>
                  <a:srgbClr val="FFAE0D"/>
                </a:solidFill>
                <a:latin typeface="KaiTi" pitchFamily="49" charset="-122"/>
                <a:ea typeface="KaiTi" pitchFamily="49" charset="-122"/>
                <a:cs typeface="ＭＳ Ｐゴシック" charset="0"/>
              </a:rPr>
              <a:t>对比</a:t>
            </a:r>
            <a:endParaRPr lang="en-US" dirty="0">
              <a:latin typeface="KaiTi" pitchFamily="49" charset="-122"/>
              <a:ea typeface="KaiTi" pitchFamily="49" charset="-122"/>
              <a:cs typeface="SimSun" charset="0"/>
            </a:endParaRPr>
          </a:p>
        </p:txBody>
      </p:sp>
      <p:graphicFrame>
        <p:nvGraphicFramePr>
          <p:cNvPr id="25911" name="Group 311"/>
          <p:cNvGraphicFramePr>
            <a:graphicFrameLocks noGrp="1"/>
          </p:cNvGraphicFramePr>
          <p:nvPr>
            <p:ph type="tbl" idx="1"/>
            <p:extLst>
              <p:ext uri="{D42A27DB-BD31-4B8C-83A1-F6EECF244321}">
                <p14:modId xmlns:p14="http://schemas.microsoft.com/office/powerpoint/2010/main" val="1942486429"/>
              </p:ext>
            </p:extLst>
          </p:nvPr>
        </p:nvGraphicFramePr>
        <p:xfrm>
          <a:off x="0" y="434975"/>
          <a:ext cx="9144000" cy="6850139"/>
        </p:xfrm>
        <a:graphic>
          <a:graphicData uri="http://schemas.openxmlformats.org/drawingml/2006/table">
            <a:tbl>
              <a:tblPr/>
              <a:tblGrid>
                <a:gridCol w="1827213"/>
                <a:gridCol w="1830387"/>
                <a:gridCol w="1828800"/>
                <a:gridCol w="1752600"/>
                <a:gridCol w="1905000"/>
              </a:tblGrid>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22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马太</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马可</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dirty="0" smtClean="0">
                          <a:ln>
                            <a:noFill/>
                          </a:ln>
                          <a:solidFill>
                            <a:srgbClr val="F8F8EF"/>
                          </a:solidFill>
                          <a:effectLst/>
                          <a:latin typeface="KaiTi" pitchFamily="49" charset="-122"/>
                          <a:ea typeface="KaiTi" pitchFamily="49" charset="-122"/>
                          <a:cs typeface="Arial" charset="0"/>
                        </a:rPr>
                        <a:t>路加</a:t>
                      </a:r>
                      <a:endParaRPr kumimoji="0" lang="en-US"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rgbClr val="F8F8EF"/>
                          </a:solidFill>
                          <a:effectLst/>
                          <a:latin typeface="KaiTi" pitchFamily="49" charset="-122"/>
                          <a:ea typeface="KaiTi" pitchFamily="49" charset="-122"/>
                          <a:cs typeface="Arial" charset="0"/>
                        </a:rPr>
                        <a:t>约翰</a:t>
                      </a:r>
                      <a:endParaRPr kumimoji="0" lang="en-US" altLang="zh-CN" sz="2200" b="1" i="0" u="none" strike="noStrike" cap="none" normalizeH="0" baseline="0" dirty="0">
                        <a:ln>
                          <a:noFill/>
                        </a:ln>
                        <a:solidFill>
                          <a:srgbClr val="F8F8EF"/>
                        </a:solidFill>
                        <a:effectLst/>
                        <a:latin typeface="KaiTi" pitchFamily="49" charset="-122"/>
                        <a:ea typeface="KaiTi" pitchFamily="49" charset="-122"/>
                        <a:cs typeface="Arial"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范围</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诞</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生到</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事</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工到</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复</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活</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语调</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先知性</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牧</a:t>
                      </a: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养</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历</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史</a:t>
                      </a:r>
                      <a:r>
                        <a:rPr kumimoji="0" lang="zh-CN" alt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kumimoji="0" lang="zh-TW"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属灵</a:t>
                      </a:r>
                      <a:r>
                        <a:rPr kumimoji="0" lang="zh-CN" alt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性</a:t>
                      </a:r>
                      <a:endParaRPr kumimoji="0" lang="en-US" sz="2200" b="1" i="0" u="none" strike="noStrike" cap="none" normalizeH="0" baseline="0" dirty="0" smtClean="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CN" altLang="en-US" sz="2400" smtClean="0">
                          <a:latin typeface="KaiTi" pitchFamily="49" charset="-122"/>
                          <a:ea typeface="KaiTi" pitchFamily="49" charset="-122"/>
                        </a:rPr>
                        <a:t>基督的</a:t>
                      </a:r>
                      <a:r>
                        <a:rPr lang="zh-TW" altLang="en-US" sz="2400" smtClean="0">
                          <a:latin typeface="KaiTi" pitchFamily="49" charset="-122"/>
                          <a:ea typeface="KaiTi" pitchFamily="49" charset="-122"/>
                        </a:rPr>
                        <a:t>话</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60%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50%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章</a:t>
                      </a: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24</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21</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7947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1068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661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1149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878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dirty="0" smtClean="0">
                          <a:ln>
                            <a:noFill/>
                          </a:ln>
                          <a:solidFill>
                            <a:srgbClr val="F8F8EF"/>
                          </a:solidFill>
                          <a:effectLst/>
                          <a:latin typeface="KaiTi" pitchFamily="49" charset="-122"/>
                          <a:ea typeface="KaiTi" pitchFamily="49" charset="-122"/>
                          <a:cs typeface="Times New Roman" charset="0"/>
                        </a:rPr>
                        <a:t>每章平均</a:t>
                      </a:r>
                      <a:endParaRPr kumimoji="0" lang="en-US" altLang="zh-CN" sz="2400" b="1" i="0" u="none" strike="noStrike" cap="none" normalizeH="0" baseline="0" dirty="0" smtClean="0">
                        <a:ln>
                          <a:noFill/>
                        </a:ln>
                        <a:solidFill>
                          <a:srgbClr val="F8F8EF"/>
                        </a:solidFill>
                        <a:effectLst/>
                        <a:latin typeface="KaiTi" pitchFamily="49" charset="-122"/>
                        <a:ea typeface="KaiTi" pitchFamily="49" charset="-122"/>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节数</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38</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41</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48</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旧约语录</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36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25</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20</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latin typeface="KaiTi" pitchFamily="49" charset="-122"/>
                          <a:ea typeface="KaiTi" pitchFamily="49" charset="-122"/>
                        </a:rPr>
                        <a:t>旧约</a:t>
                      </a:r>
                      <a:r>
                        <a:rPr lang="zh-CN" altLang="en-US" sz="2400" b="1" smtClean="0">
                          <a:latin typeface="KaiTi" pitchFamily="49" charset="-122"/>
                          <a:ea typeface="KaiTi" pitchFamily="49" charset="-122"/>
                        </a:rPr>
                        <a:t>典故</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76</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27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105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426762">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smtClean="0">
                          <a:latin typeface="KaiTi" pitchFamily="49" charset="-122"/>
                          <a:ea typeface="KaiTi" pitchFamily="49" charset="-122"/>
                        </a:rPr>
                        <a:t>旧约</a:t>
                      </a:r>
                      <a:r>
                        <a:rPr lang="zh-CN" altLang="en-US" sz="2400" b="1" smtClean="0">
                          <a:latin typeface="KaiTi" pitchFamily="49" charset="-122"/>
                          <a:ea typeface="KaiTi" pitchFamily="49" charset="-122"/>
                        </a:rPr>
                        <a:t>引用</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129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63</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67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125</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独</a:t>
                      </a:r>
                      <a:r>
                        <a:rPr kumimoji="0" lang="zh-CN"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有</a:t>
                      </a:r>
                      <a:r>
                        <a:rPr kumimoji="0" lang="zh-CN" altLang="en-US" sz="2400" b="1" i="0" u="none" strike="noStrike" cap="none" normalizeH="0" baseline="0" dirty="0" smtClean="0">
                          <a:ln>
                            <a:noFill/>
                          </a:ln>
                          <a:solidFill>
                            <a:srgbClr val="F8F8EF"/>
                          </a:solidFill>
                          <a:effectLst/>
                          <a:latin typeface="KaiTi" pitchFamily="49" charset="-122"/>
                          <a:ea typeface="KaiTi" pitchFamily="49" charset="-122"/>
                          <a:cs typeface="Times New Roman" charset="0"/>
                        </a:rPr>
                        <a:t>材料</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smtClean="0">
                          <a:ln>
                            <a:noFill/>
                          </a:ln>
                          <a:solidFill>
                            <a:schemeClr val="bg1"/>
                          </a:solidFill>
                          <a:effectLst/>
                          <a:latin typeface="KaiTi" pitchFamily="49" charset="-122"/>
                          <a:ea typeface="KaiTi" pitchFamily="49" charset="-122"/>
                          <a:cs typeface="Times New Roman" charset="0"/>
                        </a:rPr>
                        <a:t>42%</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7%</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a:ln>
                            <a:noFill/>
                          </a:ln>
                          <a:solidFill>
                            <a:schemeClr val="bg1"/>
                          </a:solidFill>
                          <a:effectLst/>
                          <a:latin typeface="KaiTi" pitchFamily="49" charset="-122"/>
                          <a:ea typeface="KaiTi" pitchFamily="49" charset="-122"/>
                          <a:cs typeface="Times New Roman" charset="0"/>
                        </a:rPr>
                        <a:t>59%</a:t>
                      </a:r>
                      <a:endParaRPr kumimoji="0" lang="en-US" sz="2200" b="1" i="0" u="none" strike="noStrike" cap="none" normalizeH="0" baseline="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altLang="zh-CN" sz="2200" b="1" i="0" u="none" strike="noStrike" cap="none" normalizeH="0" baseline="0" dirty="0">
                          <a:ln>
                            <a:noFill/>
                          </a:ln>
                          <a:solidFill>
                            <a:schemeClr val="bg1"/>
                          </a:solidFill>
                          <a:effectLst/>
                          <a:latin typeface="KaiTi" pitchFamily="49" charset="-122"/>
                          <a:ea typeface="KaiTi" pitchFamily="49" charset="-122"/>
                          <a:cs typeface="Times New Roman" charset="0"/>
                        </a:rPr>
                        <a:t>92%</a:t>
                      </a:r>
                      <a:endPar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76207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zh-CN"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分</a:t>
                      </a:r>
                      <a:r>
                        <a:rPr kumimoji="0" lang="zh-TW" altLang="en-US" sz="2400" b="1" i="0" u="none" strike="noStrike" cap="none" normalizeH="0" baseline="0" smtClean="0">
                          <a:ln>
                            <a:noFill/>
                          </a:ln>
                          <a:solidFill>
                            <a:srgbClr val="F8F8EF"/>
                          </a:solidFill>
                          <a:effectLst/>
                          <a:latin typeface="KaiTi" pitchFamily="49" charset="-122"/>
                          <a:ea typeface="KaiTi" pitchFamily="49" charset="-122"/>
                          <a:cs typeface="Times New Roman" charset="0"/>
                        </a:rPr>
                        <a:t>类</a:t>
                      </a:r>
                      <a:endParaRPr kumimoji="0" lang="en-US" sz="2400" b="1" i="0" u="none" strike="noStrike" cap="none" normalizeH="0" baseline="0" dirty="0">
                        <a:ln>
                          <a:noFill/>
                        </a:ln>
                        <a:solidFill>
                          <a:srgbClr val="F8F8EF"/>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rgbClr val="000000"/>
                    </a:solid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2200" b="1" i="0" u="none" strike="noStrike" cap="none" normalizeH="0" baseline="0" smtClean="0">
                          <a:ln>
                            <a:noFill/>
                          </a:ln>
                          <a:solidFill>
                            <a:schemeClr val="bg1"/>
                          </a:solidFill>
                          <a:effectLst/>
                          <a:latin typeface="KaiTi" pitchFamily="49" charset="-122"/>
                          <a:ea typeface="KaiTi" pitchFamily="49" charset="-122"/>
                          <a:cs typeface="Times New Roman" charset="0"/>
                        </a:rPr>
                        <a:t>-------------------</a:t>
                      </a:r>
                      <a:r>
                        <a:rPr lang="en-US" altLang="zh-CN" sz="2400" b="1" smtClean="0">
                          <a:solidFill>
                            <a:srgbClr val="000000"/>
                          </a:solidFill>
                          <a:effectLst>
                            <a:outerShdw blurRad="38100" dist="38100" dir="2700000" algn="tl">
                              <a:srgbClr val="000000"/>
                            </a:outerShdw>
                          </a:effectLst>
                          <a:latin typeface="KaiTi" pitchFamily="49" charset="-122"/>
                          <a:ea typeface="KaiTi" pitchFamily="49" charset="-122"/>
                          <a:cs typeface="隶变" charset="0"/>
                        </a:rPr>
                        <a:t>符</a:t>
                      </a:r>
                      <a:r>
                        <a:rPr lang="zh-TW" altLang="en-US" sz="2400" b="1" smtClean="0">
                          <a:solidFill>
                            <a:srgbClr val="000000"/>
                          </a:solidFill>
                          <a:effectLst>
                            <a:outerShdw blurRad="38100" dist="38100" dir="2700000" algn="tl">
                              <a:srgbClr val="000000"/>
                            </a:outerShdw>
                          </a:effectLst>
                          <a:latin typeface="KaiTi" pitchFamily="49" charset="-122"/>
                          <a:ea typeface="KaiTi" pitchFamily="49" charset="-122"/>
                          <a:cs typeface="隶变" charset="0"/>
                        </a:rPr>
                        <a:t>类</a:t>
                      </a:r>
                      <a:r>
                        <a:rPr lang="zh-CN" altLang="en-US" sz="2400" b="1" i="0" smtClean="0">
                          <a:solidFill>
                            <a:srgbClr val="000000"/>
                          </a:solidFill>
                          <a:latin typeface="KaiTi" pitchFamily="49" charset="-122"/>
                          <a:ea typeface="KaiTi" pitchFamily="49" charset="-122"/>
                          <a:cs typeface="楷体" charset="0"/>
                        </a:rPr>
                        <a:t>福音</a:t>
                      </a:r>
                      <a:r>
                        <a:rPr kumimoji="0" lang="en-US" sz="2200" b="1" i="0" u="none" strike="noStrike" cap="none" normalizeH="0" baseline="0" dirty="0" smtClean="0">
                          <a:ln>
                            <a:noFill/>
                          </a:ln>
                          <a:solidFill>
                            <a:srgbClr val="000000"/>
                          </a:solidFill>
                          <a:effectLst/>
                          <a:latin typeface="KaiTi" pitchFamily="49" charset="-122"/>
                          <a:ea typeface="KaiTi" pitchFamily="49" charset="-122"/>
                          <a:cs typeface="Times New Roman" charset="0"/>
                        </a:rPr>
                        <a:t>-</a:t>
                      </a:r>
                      <a:r>
                        <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rPr>
                        <a:t>-</a:t>
                      </a:r>
                      <a:r>
                        <a:rPr kumimoji="0" lang="en-US" sz="2200" b="1" i="0" u="none" strike="noStrike" cap="none" normalizeH="0" baseline="0" dirty="0">
                          <a:ln>
                            <a:noFill/>
                          </a:ln>
                          <a:solidFill>
                            <a:schemeClr val="bg1"/>
                          </a:solidFill>
                          <a:effectLst/>
                          <a:latin typeface="KaiTi" pitchFamily="49" charset="-122"/>
                          <a:ea typeface="KaiTi" pitchFamily="49" charset="-122"/>
                          <a:cs typeface="Times New Roman" charset="0"/>
                        </a:rPr>
                        <a:t>-----------------</a:t>
                      </a: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lang="zh-TW" altLang="en-US" sz="2400" b="1" i="0" smtClean="0">
                          <a:solidFill>
                            <a:srgbClr val="000000"/>
                          </a:solidFill>
                          <a:effectLst>
                            <a:outerShdw blurRad="38100" dist="38100" dir="2700000" algn="tl">
                              <a:srgbClr val="000000"/>
                            </a:outerShdw>
                          </a:effectLst>
                          <a:latin typeface="KaiTi" pitchFamily="49" charset="-122"/>
                          <a:ea typeface="KaiTi" pitchFamily="49" charset="-122"/>
                          <a:cs typeface="隶变" charset="0"/>
                        </a:rPr>
                        <a:t>辅</a:t>
                      </a:r>
                      <a:r>
                        <a:rPr lang="zh-CN" altLang="en-US" sz="2400" b="1" i="0" smtClean="0">
                          <a:solidFill>
                            <a:srgbClr val="000000"/>
                          </a:solidFill>
                          <a:effectLst>
                            <a:outerShdw blurRad="38100" dist="38100" dir="2700000" algn="tl">
                              <a:srgbClr val="000000"/>
                            </a:outerShdw>
                          </a:effectLst>
                          <a:latin typeface="KaiTi" pitchFamily="49" charset="-122"/>
                          <a:ea typeface="KaiTi" pitchFamily="49" charset="-122"/>
                          <a:cs typeface="隶变" charset="0"/>
                        </a:rPr>
                        <a:t>助</a:t>
                      </a:r>
                      <a:r>
                        <a:rPr lang="zh-CN" altLang="en-US" sz="2400" b="1" i="0" dirty="0" smtClean="0">
                          <a:solidFill>
                            <a:srgbClr val="000000"/>
                          </a:solidFill>
                          <a:latin typeface="KaiTi" pitchFamily="49" charset="-122"/>
                          <a:ea typeface="KaiTi" pitchFamily="49" charset="-122"/>
                          <a:cs typeface="楷体" charset="0"/>
                        </a:rPr>
                        <a:t>福音</a:t>
                      </a:r>
                      <a:endParaRPr kumimoji="0" lang="en-US" sz="2200" b="1" i="0" u="none" strike="noStrike" cap="none" normalizeH="0" baseline="0" dirty="0">
                        <a:ln>
                          <a:noFill/>
                        </a:ln>
                        <a:solidFill>
                          <a:srgbClr val="000000"/>
                        </a:solidFill>
                        <a:effectLst/>
                        <a:latin typeface="KaiTi" pitchFamily="49" charset="-122"/>
                        <a:ea typeface="KaiTi" pitchFamily="49" charset="-122"/>
                        <a:cs typeface="Times New Roman" charset="0"/>
                      </a:endParaRPr>
                    </a:p>
                  </a:txBody>
                  <a:tcPr marT="45724" marB="45724"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bl>
          </a:graphicData>
        </a:graphic>
      </p:graphicFrame>
      <p:sp>
        <p:nvSpPr>
          <p:cNvPr id="118864" name="Text Box 234"/>
          <p:cNvSpPr txBox="1">
            <a:spLocks noChangeArrowheads="1"/>
          </p:cNvSpPr>
          <p:nvPr/>
        </p:nvSpPr>
        <p:spPr bwMode="auto">
          <a:xfrm>
            <a:off x="8578850" y="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CC"/>
                </a:solidFill>
                <a:cs typeface="Arial" charset="0"/>
              </a:rPr>
              <a:t>52</a:t>
            </a:r>
          </a:p>
        </p:txBody>
      </p:sp>
    </p:spTree>
    <p:extLst>
      <p:ext uri="{BB962C8B-B14F-4D97-AF65-F5344CB8AC3E}">
        <p14:creationId xmlns:p14="http://schemas.microsoft.com/office/powerpoint/2010/main" val="3399230832"/>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3"/>
          <p:cNvSpPr>
            <a:spLocks noGrp="1"/>
          </p:cNvSpPr>
          <p:nvPr>
            <p:ph type="title" idx="4294967295"/>
          </p:nvPr>
        </p:nvSpPr>
        <p:spPr/>
        <p:txBody>
          <a:bodyPr/>
          <a:lstStyle/>
          <a:p>
            <a:pPr eaLnBrk="1" hangingPunct="1"/>
            <a:r>
              <a:rPr lang="en-US">
                <a:latin typeface="Times New Roman" charset="0"/>
              </a:rPr>
              <a:t>How Well Do You Know the Life of Christ?</a:t>
            </a:r>
          </a:p>
        </p:txBody>
      </p:sp>
      <p:sp>
        <p:nvSpPr>
          <p:cNvPr id="5" name="Rectangle 4"/>
          <p:cNvSpPr/>
          <p:nvPr/>
        </p:nvSpPr>
        <p:spPr bwMode="auto">
          <a:xfrm>
            <a:off x="-76200" y="-76200"/>
            <a:ext cx="9296400" cy="7010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wrap="none"/>
          <a:lstStyle/>
          <a:p>
            <a:pPr>
              <a:defRPr/>
            </a:pPr>
            <a:endParaRPr lang="en-US" dirty="0">
              <a:solidFill>
                <a:srgbClr val="FFFFCC"/>
              </a:solidFill>
            </a:endParaRPr>
          </a:p>
        </p:txBody>
      </p:sp>
      <p:sp>
        <p:nvSpPr>
          <p:cNvPr id="171013" name="Text Box 3"/>
          <p:cNvSpPr txBox="1">
            <a:spLocks noChangeArrowheads="1"/>
          </p:cNvSpPr>
          <p:nvPr/>
        </p:nvSpPr>
        <p:spPr bwMode="auto">
          <a:xfrm>
            <a:off x="8532813"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smtClean="0">
                <a:solidFill>
                  <a:srgbClr val="000000"/>
                </a:solidFill>
                <a:latin typeface="Arial" charset="0"/>
                <a:cs typeface="Arial" charset="0"/>
              </a:rPr>
              <a:t>53</a:t>
            </a:r>
          </a:p>
        </p:txBody>
      </p:sp>
      <p:sp>
        <p:nvSpPr>
          <p:cNvPr id="171014" name="TextBox 5"/>
          <p:cNvSpPr txBox="1">
            <a:spLocks noChangeArrowheads="1"/>
          </p:cNvSpPr>
          <p:nvPr/>
        </p:nvSpPr>
        <p:spPr bwMode="auto">
          <a:xfrm>
            <a:off x="2819400" y="6534150"/>
            <a:ext cx="6324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zh-CN" altLang="en-US" sz="1800" b="1" dirty="0">
                <a:solidFill>
                  <a:srgbClr val="000000"/>
                </a:solidFill>
                <a:latin typeface="Kaiti SC" charset="-122"/>
                <a:ea typeface="Kaiti SC" charset="-122"/>
                <a:cs typeface="Kaiti SC" charset="-122"/>
              </a:rPr>
              <a:t>特</a:t>
            </a:r>
            <a:r>
              <a:rPr lang="zh-CN" altLang="en-US" sz="1800" b="1" dirty="0" smtClean="0">
                <a:solidFill>
                  <a:srgbClr val="000000"/>
                </a:solidFill>
                <a:latin typeface="Kaiti SC" charset="-122"/>
                <a:ea typeface="Kaiti SC" charset="-122"/>
                <a:cs typeface="Kaiti SC" charset="-122"/>
              </a:rPr>
              <a:t>里 哈勒，</a:t>
            </a:r>
            <a:r>
              <a:rPr lang="zh-CN" altLang="en-US" sz="1800" b="1" i="1" dirty="0" smtClean="0">
                <a:solidFill>
                  <a:srgbClr val="000000"/>
                </a:solidFill>
                <a:latin typeface="Kaiti SC" charset="-122"/>
                <a:ea typeface="Kaiti SC" charset="-122"/>
                <a:cs typeface="Kaiti SC" charset="-122"/>
              </a:rPr>
              <a:t>圣经全景</a:t>
            </a:r>
            <a:r>
              <a:rPr lang="en-US" sz="1800" b="1" dirty="0" smtClean="0">
                <a:solidFill>
                  <a:srgbClr val="000000"/>
                </a:solidFill>
                <a:latin typeface="Kaiti SC" charset="-122"/>
                <a:ea typeface="Kaiti SC" charset="-122"/>
                <a:cs typeface="Kaiti SC" charset="-122"/>
              </a:rPr>
              <a:t>, 121</a:t>
            </a:r>
            <a:r>
              <a:rPr lang="zh-CN" altLang="en-US" sz="1800" b="1" dirty="0" smtClean="0">
                <a:solidFill>
                  <a:srgbClr val="000000"/>
                </a:solidFill>
                <a:latin typeface="Kaiti SC" charset="-122"/>
                <a:ea typeface="Kaiti SC" charset="-122"/>
                <a:cs typeface="Kaiti SC" charset="-122"/>
              </a:rPr>
              <a:t>页</a:t>
            </a:r>
            <a:endParaRPr lang="en-US" sz="1800" b="1" dirty="0" smtClean="0">
              <a:solidFill>
                <a:srgbClr val="000000"/>
              </a:solidFill>
              <a:latin typeface="Kaiti SC" charset="-122"/>
              <a:ea typeface="Kaiti SC" charset="-122"/>
              <a:cs typeface="Kaiti SC" charset="-122"/>
            </a:endParaRPr>
          </a:p>
        </p:txBody>
      </p:sp>
      <p:sp>
        <p:nvSpPr>
          <p:cNvPr id="7" name="TextBox 6"/>
          <p:cNvSpPr txBox="1">
            <a:spLocks noChangeArrowheads="1"/>
          </p:cNvSpPr>
          <p:nvPr/>
        </p:nvSpPr>
        <p:spPr bwMode="auto">
          <a:xfrm>
            <a:off x="2447925" y="30797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1</a:t>
            </a:r>
          </a:p>
        </p:txBody>
      </p:sp>
      <p:sp>
        <p:nvSpPr>
          <p:cNvPr id="8" name="TextBox 7"/>
          <p:cNvSpPr txBox="1">
            <a:spLocks noChangeArrowheads="1"/>
          </p:cNvSpPr>
          <p:nvPr/>
        </p:nvSpPr>
        <p:spPr bwMode="auto">
          <a:xfrm>
            <a:off x="2447925" y="24828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7</a:t>
            </a:r>
          </a:p>
        </p:txBody>
      </p:sp>
      <p:sp>
        <p:nvSpPr>
          <p:cNvPr id="9" name="TextBox 8"/>
          <p:cNvSpPr txBox="1">
            <a:spLocks noChangeArrowheads="1"/>
          </p:cNvSpPr>
          <p:nvPr/>
        </p:nvSpPr>
        <p:spPr bwMode="auto">
          <a:xfrm>
            <a:off x="2447925" y="18859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3</a:t>
            </a:r>
          </a:p>
        </p:txBody>
      </p:sp>
      <p:sp>
        <p:nvSpPr>
          <p:cNvPr id="10" name="TextBox 9"/>
          <p:cNvSpPr txBox="1">
            <a:spLocks noChangeArrowheads="1"/>
          </p:cNvSpPr>
          <p:nvPr/>
        </p:nvSpPr>
        <p:spPr bwMode="auto">
          <a:xfrm>
            <a:off x="2447925" y="12890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6</a:t>
            </a:r>
          </a:p>
        </p:txBody>
      </p:sp>
      <p:sp>
        <p:nvSpPr>
          <p:cNvPr id="11" name="TextBox 10"/>
          <p:cNvSpPr txBox="1">
            <a:spLocks noChangeArrowheads="1"/>
          </p:cNvSpPr>
          <p:nvPr/>
        </p:nvSpPr>
        <p:spPr bwMode="auto">
          <a:xfrm>
            <a:off x="2447925" y="6921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4</a:t>
            </a:r>
          </a:p>
        </p:txBody>
      </p:sp>
      <p:sp>
        <p:nvSpPr>
          <p:cNvPr id="12" name="TextBox 11"/>
          <p:cNvSpPr txBox="1">
            <a:spLocks noChangeArrowheads="1"/>
          </p:cNvSpPr>
          <p:nvPr/>
        </p:nvSpPr>
        <p:spPr bwMode="auto">
          <a:xfrm>
            <a:off x="2447925" y="36766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5</a:t>
            </a:r>
          </a:p>
        </p:txBody>
      </p:sp>
      <p:sp>
        <p:nvSpPr>
          <p:cNvPr id="13" name="TextBox 12"/>
          <p:cNvSpPr txBox="1">
            <a:spLocks noChangeArrowheads="1"/>
          </p:cNvSpPr>
          <p:nvPr/>
        </p:nvSpPr>
        <p:spPr bwMode="auto">
          <a:xfrm>
            <a:off x="2362200" y="42735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10</a:t>
            </a:r>
          </a:p>
        </p:txBody>
      </p:sp>
      <p:sp>
        <p:nvSpPr>
          <p:cNvPr id="14" name="TextBox 13"/>
          <p:cNvSpPr txBox="1">
            <a:spLocks noChangeArrowheads="1"/>
          </p:cNvSpPr>
          <p:nvPr/>
        </p:nvSpPr>
        <p:spPr bwMode="auto">
          <a:xfrm>
            <a:off x="2447925" y="48704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8</a:t>
            </a:r>
          </a:p>
        </p:txBody>
      </p:sp>
      <p:sp>
        <p:nvSpPr>
          <p:cNvPr id="15" name="TextBox 14"/>
          <p:cNvSpPr txBox="1">
            <a:spLocks noChangeArrowheads="1"/>
          </p:cNvSpPr>
          <p:nvPr/>
        </p:nvSpPr>
        <p:spPr bwMode="auto">
          <a:xfrm>
            <a:off x="2447925" y="5467350"/>
            <a:ext cx="35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2</a:t>
            </a:r>
          </a:p>
        </p:txBody>
      </p:sp>
      <p:sp>
        <p:nvSpPr>
          <p:cNvPr id="16" name="TextBox 15"/>
          <p:cNvSpPr txBox="1">
            <a:spLocks noChangeArrowheads="1"/>
          </p:cNvSpPr>
          <p:nvPr/>
        </p:nvSpPr>
        <p:spPr bwMode="auto">
          <a:xfrm>
            <a:off x="2447925" y="6062663"/>
            <a:ext cx="35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smtClean="0">
                <a:solidFill>
                  <a:srgbClr val="000000"/>
                </a:solidFill>
                <a:latin typeface="Arial" charset="0"/>
                <a:cs typeface="Arial" charset="0"/>
              </a:rPr>
              <a:t>9</a:t>
            </a:r>
          </a:p>
        </p:txBody>
      </p:sp>
      <p:sp>
        <p:nvSpPr>
          <p:cNvPr id="171025" name="TextBox 16"/>
          <p:cNvSpPr txBox="1">
            <a:spLocks noChangeArrowheads="1"/>
          </p:cNvSpPr>
          <p:nvPr/>
        </p:nvSpPr>
        <p:spPr bwMode="auto">
          <a:xfrm>
            <a:off x="237009" y="96838"/>
            <a:ext cx="8137525"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200" b="1" dirty="0">
                <a:solidFill>
                  <a:srgbClr val="F7F7F7"/>
                </a:solidFill>
                <a:latin typeface="Kaiti SC" charset="-122"/>
                <a:ea typeface="Kaiti SC" charset="-122"/>
                <a:cs typeface="Kaiti SC" charset="-122"/>
              </a:rPr>
              <a:t>你对于基督的生平</a:t>
            </a:r>
            <a:r>
              <a:rPr lang="en-US" sz="3200" b="1" dirty="0">
                <a:solidFill>
                  <a:srgbClr val="F7F7F7"/>
                </a:solidFill>
                <a:latin typeface="Kaiti SC" charset="-122"/>
                <a:ea typeface="Kaiti SC" charset="-122"/>
                <a:cs typeface="Kaiti SC" charset="-122"/>
              </a:rPr>
              <a:t>了解多少</a:t>
            </a:r>
            <a:r>
              <a:rPr lang="en-US" altLang="ja-JP" sz="3200" b="1" dirty="0">
                <a:solidFill>
                  <a:srgbClr val="F7F7F7"/>
                </a:solidFill>
                <a:latin typeface="Kaiti SC" charset="-122"/>
                <a:ea typeface="Kaiti SC" charset="-122"/>
                <a:cs typeface="Kaiti SC" charset="-122"/>
              </a:rPr>
              <a:t>?</a:t>
            </a:r>
            <a:endParaRPr lang="en-US" sz="3200" b="1" dirty="0" smtClean="0">
              <a:solidFill>
                <a:srgbClr val="FFFFFF"/>
              </a:solidFill>
              <a:latin typeface="Kaiti SC" charset="-122"/>
              <a:ea typeface="Kaiti SC" charset="-122"/>
              <a:cs typeface="Kaiti SC" charset="-122"/>
            </a:endParaRPr>
          </a:p>
        </p:txBody>
      </p:sp>
      <p:sp>
        <p:nvSpPr>
          <p:cNvPr id="171026" name="TextBox 17"/>
          <p:cNvSpPr txBox="1">
            <a:spLocks noChangeArrowheads="1"/>
          </p:cNvSpPr>
          <p:nvPr/>
        </p:nvSpPr>
        <p:spPr bwMode="auto">
          <a:xfrm>
            <a:off x="2987675" y="1284288"/>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尼哥底母的探访</a:t>
            </a:r>
          </a:p>
        </p:txBody>
      </p:sp>
      <p:sp>
        <p:nvSpPr>
          <p:cNvPr id="171027" name="TextBox 18"/>
          <p:cNvSpPr txBox="1">
            <a:spLocks noChangeArrowheads="1"/>
          </p:cNvSpPr>
          <p:nvPr/>
        </p:nvSpPr>
        <p:spPr bwMode="auto">
          <a:xfrm>
            <a:off x="2987675" y="692150"/>
            <a:ext cx="26981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zh-TW" altLang="en-US" sz="2800" b="1" dirty="0">
                <a:solidFill>
                  <a:srgbClr val="000000"/>
                </a:solidFill>
                <a:latin typeface="Arial" charset="0"/>
                <a:cs typeface="Arial" charset="0"/>
              </a:rPr>
              <a:t>在婚筵中作客人</a:t>
            </a:r>
          </a:p>
        </p:txBody>
      </p:sp>
      <p:sp>
        <p:nvSpPr>
          <p:cNvPr id="171028" name="TextBox 19"/>
          <p:cNvSpPr txBox="1">
            <a:spLocks noChangeArrowheads="1"/>
          </p:cNvSpPr>
          <p:nvPr/>
        </p:nvSpPr>
        <p:spPr bwMode="auto">
          <a:xfrm>
            <a:off x="2987675" y="6021388"/>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拉撒路的坟墓</a:t>
            </a:r>
            <a:endParaRPr lang="en-US" sz="2800" b="1" dirty="0">
              <a:solidFill>
                <a:srgbClr val="000404"/>
              </a:solidFill>
              <a:latin typeface="黑体"/>
              <a:ea typeface="黑体"/>
              <a:cs typeface="黑体"/>
            </a:endParaRPr>
          </a:p>
        </p:txBody>
      </p:sp>
      <p:sp>
        <p:nvSpPr>
          <p:cNvPr id="171029" name="TextBox 20"/>
          <p:cNvSpPr txBox="1">
            <a:spLocks noChangeArrowheads="1"/>
          </p:cNvSpPr>
          <p:nvPr/>
        </p:nvSpPr>
        <p:spPr bwMode="auto">
          <a:xfrm>
            <a:off x="2987675" y="5429250"/>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拿撒勒的木匠</a:t>
            </a:r>
            <a:endParaRPr lang="en-US" sz="2800" b="1" dirty="0">
              <a:solidFill>
                <a:srgbClr val="000404"/>
              </a:solidFill>
              <a:latin typeface="黑体"/>
              <a:ea typeface="黑体"/>
              <a:cs typeface="黑体"/>
            </a:endParaRPr>
          </a:p>
        </p:txBody>
      </p:sp>
      <p:sp>
        <p:nvSpPr>
          <p:cNvPr id="171030" name="TextBox 21"/>
          <p:cNvSpPr txBox="1">
            <a:spLocks noChangeArrowheads="1"/>
          </p:cNvSpPr>
          <p:nvPr/>
        </p:nvSpPr>
        <p:spPr bwMode="auto">
          <a:xfrm>
            <a:off x="2987675" y="4837113"/>
            <a:ext cx="1992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天国的比喻</a:t>
            </a:r>
            <a:endParaRPr lang="en-US" sz="2800" b="1" dirty="0">
              <a:solidFill>
                <a:srgbClr val="000404"/>
              </a:solidFill>
              <a:latin typeface="黑体"/>
              <a:ea typeface="黑体"/>
              <a:cs typeface="黑体"/>
            </a:endParaRPr>
          </a:p>
        </p:txBody>
      </p:sp>
      <p:sp>
        <p:nvSpPr>
          <p:cNvPr id="171031" name="TextBox 22"/>
          <p:cNvSpPr txBox="1">
            <a:spLocks noChangeArrowheads="1"/>
          </p:cNvSpPr>
          <p:nvPr/>
        </p:nvSpPr>
        <p:spPr bwMode="auto">
          <a:xfrm>
            <a:off x="2987675" y="3060700"/>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2800" b="1" dirty="0">
                <a:solidFill>
                  <a:srgbClr val="000404"/>
                </a:solidFill>
                <a:latin typeface="黑体"/>
                <a:ea typeface="黑体"/>
                <a:cs typeface="黑体"/>
              </a:rPr>
              <a:t>诞生在伯利恒</a:t>
            </a:r>
            <a:endParaRPr lang="en-US" sz="2800" b="1" dirty="0">
              <a:solidFill>
                <a:srgbClr val="000404"/>
              </a:solidFill>
              <a:latin typeface="黑体"/>
              <a:ea typeface="黑体"/>
              <a:cs typeface="黑体"/>
            </a:endParaRPr>
          </a:p>
        </p:txBody>
      </p:sp>
      <p:sp>
        <p:nvSpPr>
          <p:cNvPr id="171032" name="TextBox 23"/>
          <p:cNvSpPr txBox="1">
            <a:spLocks noChangeArrowheads="1"/>
          </p:cNvSpPr>
          <p:nvPr/>
        </p:nvSpPr>
        <p:spPr bwMode="auto">
          <a:xfrm>
            <a:off x="2987675" y="424497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为门徒洗脚</a:t>
            </a:r>
            <a:endParaRPr lang="en-US" sz="2800" b="1" dirty="0">
              <a:solidFill>
                <a:srgbClr val="000404"/>
              </a:solidFill>
              <a:latin typeface="黑体"/>
              <a:ea typeface="黑体"/>
              <a:cs typeface="黑体"/>
            </a:endParaRPr>
          </a:p>
        </p:txBody>
      </p:sp>
      <p:sp>
        <p:nvSpPr>
          <p:cNvPr id="171033" name="TextBox 24"/>
          <p:cNvSpPr txBox="1">
            <a:spLocks noChangeArrowheads="1"/>
          </p:cNvSpPr>
          <p:nvPr/>
        </p:nvSpPr>
        <p:spPr bwMode="auto">
          <a:xfrm>
            <a:off x="2987675" y="3652838"/>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洁净圣殿</a:t>
            </a:r>
            <a:endParaRPr lang="en-US" sz="2800" dirty="0">
              <a:solidFill>
                <a:srgbClr val="000404"/>
              </a:solidFill>
              <a:latin typeface="黑体"/>
              <a:ea typeface="黑体"/>
              <a:cs typeface="黑体"/>
            </a:endParaRPr>
          </a:p>
        </p:txBody>
      </p:sp>
      <p:sp>
        <p:nvSpPr>
          <p:cNvPr id="171034" name="TextBox 25"/>
          <p:cNvSpPr txBox="1">
            <a:spLocks noChangeArrowheads="1"/>
          </p:cNvSpPr>
          <p:nvPr/>
        </p:nvSpPr>
        <p:spPr bwMode="auto">
          <a:xfrm>
            <a:off x="2987675" y="2468563"/>
            <a:ext cx="1620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TW" altLang="en-US" sz="2800" b="1" dirty="0">
                <a:solidFill>
                  <a:srgbClr val="000404"/>
                </a:solidFill>
                <a:latin typeface="黑体"/>
                <a:ea typeface="黑体"/>
                <a:cs typeface="黑体"/>
              </a:rPr>
              <a:t>登山宝训</a:t>
            </a:r>
            <a:endParaRPr lang="en-US" sz="2800" b="1" dirty="0">
              <a:solidFill>
                <a:srgbClr val="000404"/>
              </a:solidFill>
              <a:latin typeface="黑体"/>
              <a:ea typeface="黑体"/>
              <a:cs typeface="黑体"/>
            </a:endParaRPr>
          </a:p>
        </p:txBody>
      </p:sp>
      <p:sp>
        <p:nvSpPr>
          <p:cNvPr id="171035" name="TextBox 26"/>
          <p:cNvSpPr txBox="1">
            <a:spLocks noChangeArrowheads="1"/>
          </p:cNvSpPr>
          <p:nvPr/>
        </p:nvSpPr>
        <p:spPr bwMode="auto">
          <a:xfrm>
            <a:off x="2987675" y="1876425"/>
            <a:ext cx="19800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zh-TW" altLang="en-US" sz="2800" b="1" dirty="0">
                <a:solidFill>
                  <a:srgbClr val="000404"/>
                </a:solidFill>
                <a:latin typeface="黑体"/>
                <a:ea typeface="黑体"/>
                <a:cs typeface="黑体"/>
              </a:rPr>
              <a:t>敌人的试探</a:t>
            </a:r>
            <a:endParaRPr lang="en-US" sz="2800" b="1" dirty="0">
              <a:solidFill>
                <a:srgbClr val="000404"/>
              </a:solidFill>
              <a:latin typeface="黑体"/>
              <a:ea typeface="黑体"/>
              <a:cs typeface="黑体"/>
            </a:endParaRPr>
          </a:p>
        </p:txBody>
      </p:sp>
      <p:sp>
        <p:nvSpPr>
          <p:cNvPr id="171036" name="TextBox 27"/>
          <p:cNvSpPr txBox="1">
            <a:spLocks noChangeArrowheads="1"/>
          </p:cNvSpPr>
          <p:nvPr/>
        </p:nvSpPr>
        <p:spPr bwMode="auto">
          <a:xfrm>
            <a:off x="1" y="1006475"/>
            <a:ext cx="22685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r>
              <a:rPr lang="zh-CN" altLang="en-US" sz="3200" b="1" dirty="0">
                <a:solidFill>
                  <a:srgbClr val="000404"/>
                </a:solidFill>
                <a:latin typeface="Kaiti SC" charset="-122"/>
                <a:ea typeface="Kaiti SC" charset="-122"/>
                <a:cs typeface="Kaiti SC" charset="-122"/>
              </a:rPr>
              <a:t>你能将这些事件按次序排列吗</a:t>
            </a:r>
            <a:r>
              <a:rPr lang="en-US" altLang="zh-TW" sz="3200" b="1" dirty="0">
                <a:solidFill>
                  <a:srgbClr val="000404"/>
                </a:solidFill>
                <a:latin typeface="Kaiti SC" charset="-122"/>
                <a:ea typeface="Kaiti SC" charset="-122"/>
                <a:cs typeface="Kaiti SC" charset="-122"/>
              </a:rPr>
              <a:t>?</a:t>
            </a:r>
            <a:endParaRPr lang="en-US" sz="3200" b="1" dirty="0">
              <a:solidFill>
                <a:srgbClr val="000404"/>
              </a:solidFill>
              <a:latin typeface="Kaiti SC" charset="-122"/>
              <a:ea typeface="Kaiti SC" charset="-122"/>
              <a:cs typeface="Kaiti SC" charset="-122"/>
            </a:endParaRPr>
          </a:p>
        </p:txBody>
      </p:sp>
      <p:pic>
        <p:nvPicPr>
          <p:cNvPr id="171037" name="Picture 4"/>
          <p:cNvPicPr>
            <a:picLocks noChangeAspect="1" noChangeArrowheads="1"/>
          </p:cNvPicPr>
          <p:nvPr/>
        </p:nvPicPr>
        <p:blipFill>
          <a:blip r:embed="rId2" cstate="print">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50825" y="2636838"/>
            <a:ext cx="2003425"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4746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ext Box 3"/>
          <p:cNvSpPr txBox="1">
            <a:spLocks noChangeArrowheads="1"/>
          </p:cNvSpPr>
          <p:nvPr/>
        </p:nvSpPr>
        <p:spPr bwMode="auto">
          <a:xfrm>
            <a:off x="8578850" y="1524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48</a:t>
            </a:r>
          </a:p>
        </p:txBody>
      </p:sp>
      <p:sp>
        <p:nvSpPr>
          <p:cNvPr id="184322" name="Text Box 5"/>
          <p:cNvSpPr txBox="1">
            <a:spLocks noChangeArrowheads="1"/>
          </p:cNvSpPr>
          <p:nvPr/>
        </p:nvSpPr>
        <p:spPr bwMode="auto">
          <a:xfrm>
            <a:off x="4788024" y="0"/>
            <a:ext cx="411974" cy="1323439"/>
          </a:xfrm>
          <a:prstGeom prst="rect">
            <a:avLst/>
          </a:prstGeom>
          <a:solidFill>
            <a:srgbClr val="FFFF00"/>
          </a:solidFill>
          <a:ln w="12700">
            <a:solidFill>
              <a:schemeClr val="bg1"/>
            </a:solidFill>
            <a:miter lim="800000"/>
            <a:headEnd/>
            <a:tailEnd/>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Times New Roman" charset="0"/>
                <a:ea typeface="楷体" charset="0"/>
                <a:cs typeface="楷体" charset="0"/>
              </a:rPr>
              <a:t>马</a:t>
            </a:r>
            <a:endParaRPr lang="en-US" altLang="zh-TW"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太</a:t>
            </a:r>
            <a:endParaRPr lang="en-US" altLang="zh-CN"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福</a:t>
            </a:r>
            <a:endParaRPr lang="en-US" altLang="zh-CN" sz="2000" b="1" dirty="0" smtClean="0">
              <a:solidFill>
                <a:srgbClr val="000000"/>
              </a:solidFill>
              <a:latin typeface="Times New Roman" charset="0"/>
              <a:ea typeface="楷体" charset="0"/>
              <a:cs typeface="楷体" charset="0"/>
            </a:endParaRPr>
          </a:p>
          <a:p>
            <a:r>
              <a:rPr lang="zh-CN" altLang="en-US" sz="2000" b="1" dirty="0" smtClean="0">
                <a:solidFill>
                  <a:srgbClr val="000000"/>
                </a:solidFill>
                <a:latin typeface="Times New Roman" charset="0"/>
                <a:ea typeface="楷体" charset="0"/>
                <a:cs typeface="楷体" charset="0"/>
              </a:rPr>
              <a:t>音</a:t>
            </a:r>
          </a:p>
        </p:txBody>
      </p:sp>
      <p:sp>
        <p:nvSpPr>
          <p:cNvPr id="184323" name="Text Box 6"/>
          <p:cNvSpPr txBox="1">
            <a:spLocks noChangeArrowheads="1"/>
          </p:cNvSpPr>
          <p:nvPr/>
        </p:nvSpPr>
        <p:spPr bwMode="auto">
          <a:xfrm>
            <a:off x="543609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KaiTi" pitchFamily="49" charset="-122"/>
                <a:ea typeface="KaiTi" pitchFamily="49" charset="-122"/>
                <a:cs typeface="Arial" charset="0"/>
              </a:rPr>
              <a:t>马</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可</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altLang="zh-TW" sz="2000" b="1" dirty="0" smtClean="0">
              <a:solidFill>
                <a:srgbClr val="000000"/>
              </a:solidFill>
              <a:latin typeface="KaiTi" pitchFamily="49" charset="-122"/>
              <a:ea typeface="KaiTi" pitchFamily="49" charset="-122"/>
              <a:cs typeface="Arial" charset="0"/>
            </a:endParaRPr>
          </a:p>
        </p:txBody>
      </p:sp>
      <p:sp>
        <p:nvSpPr>
          <p:cNvPr id="184324" name="Text Box 7"/>
          <p:cNvSpPr txBox="1">
            <a:spLocks noChangeArrowheads="1"/>
          </p:cNvSpPr>
          <p:nvPr/>
        </p:nvSpPr>
        <p:spPr bwMode="auto">
          <a:xfrm>
            <a:off x="6156176" y="0"/>
            <a:ext cx="442750" cy="1323439"/>
          </a:xfrm>
          <a:prstGeom prst="rect">
            <a:avLst/>
          </a:prstGeom>
          <a:solidFill>
            <a:srgbClr val="FFFF00"/>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dirty="0" smtClean="0">
                <a:solidFill>
                  <a:srgbClr val="000000"/>
                </a:solidFill>
                <a:latin typeface="KaiTi" pitchFamily="49" charset="-122"/>
                <a:ea typeface="KaiTi" pitchFamily="49" charset="-122"/>
                <a:cs typeface="Arial" charset="0"/>
              </a:rPr>
              <a:t>路</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加</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altLang="zh-TW" sz="2000" b="1" dirty="0" smtClean="0">
              <a:solidFill>
                <a:srgbClr val="000000"/>
              </a:solidFill>
              <a:latin typeface="KaiTi" pitchFamily="49" charset="-122"/>
              <a:ea typeface="KaiTi" pitchFamily="49" charset="-122"/>
              <a:cs typeface="Arial" charset="0"/>
            </a:endParaRPr>
          </a:p>
        </p:txBody>
      </p:sp>
      <p:sp>
        <p:nvSpPr>
          <p:cNvPr id="184325" name="Text Box 8"/>
          <p:cNvSpPr txBox="1">
            <a:spLocks noChangeArrowheads="1"/>
          </p:cNvSpPr>
          <p:nvPr/>
        </p:nvSpPr>
        <p:spPr bwMode="auto">
          <a:xfrm>
            <a:off x="6804248" y="0"/>
            <a:ext cx="442750" cy="1323439"/>
          </a:xfrm>
          <a:prstGeom prst="rect">
            <a:avLst/>
          </a:prstGeom>
          <a:solidFill>
            <a:schemeClr val="tx2"/>
          </a:solidFill>
          <a:ln w="12700">
            <a:solidFill>
              <a:schemeClr val="bg1"/>
            </a:solidFill>
            <a:miter lim="800000"/>
            <a:headEnd/>
            <a:tailEnd/>
          </a:ln>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zh-TW" altLang="en-US" sz="2000" b="1" smtClean="0">
                <a:solidFill>
                  <a:srgbClr val="000000"/>
                </a:solidFill>
                <a:latin typeface="KaiTi" pitchFamily="49" charset="-122"/>
                <a:ea typeface="KaiTi" pitchFamily="49" charset="-122"/>
                <a:cs typeface="Arial" charset="0"/>
              </a:rPr>
              <a:t>约</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翰</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福</a:t>
            </a:r>
            <a:endParaRPr lang="en-US" altLang="zh-TW" sz="2000" b="1" dirty="0" smtClean="0">
              <a:solidFill>
                <a:srgbClr val="000000"/>
              </a:solidFill>
              <a:latin typeface="KaiTi" pitchFamily="49" charset="-122"/>
              <a:ea typeface="KaiTi" pitchFamily="49" charset="-122"/>
              <a:cs typeface="Arial" charset="0"/>
            </a:endParaRPr>
          </a:p>
          <a:p>
            <a:r>
              <a:rPr lang="zh-TW" altLang="en-US" sz="2000" b="1" dirty="0" smtClean="0">
                <a:solidFill>
                  <a:srgbClr val="000000"/>
                </a:solidFill>
                <a:latin typeface="KaiTi" pitchFamily="49" charset="-122"/>
                <a:ea typeface="KaiTi" pitchFamily="49" charset="-122"/>
                <a:cs typeface="Arial" charset="0"/>
              </a:rPr>
              <a:t>音</a:t>
            </a:r>
            <a:endParaRPr lang="en-US" altLang="zh-TW" sz="2000" b="1" dirty="0" smtClean="0">
              <a:solidFill>
                <a:srgbClr val="000000"/>
              </a:solidFill>
              <a:latin typeface="KaiTi" pitchFamily="49" charset="-122"/>
              <a:ea typeface="KaiTi" pitchFamily="49" charset="-122"/>
              <a:cs typeface="Arial" charset="0"/>
            </a:endParaRPr>
          </a:p>
        </p:txBody>
      </p:sp>
      <p:pic>
        <p:nvPicPr>
          <p:cNvPr id="67593" name="Picture 9"/>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781300" y="4064000"/>
            <a:ext cx="6362700" cy="2794000"/>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4"/>
          </a:lnRef>
          <a:fillRef idx="1">
            <a:schemeClr val="lt1"/>
          </a:fillRef>
          <a:effectRef idx="0">
            <a:schemeClr val="accent4"/>
          </a:effectRef>
          <a:fontRef idx="minor">
            <a:schemeClr val="dk1"/>
          </a:fontRef>
        </p:style>
      </p:pic>
      <p:sp>
        <p:nvSpPr>
          <p:cNvPr id="67595" name="Text Box 11"/>
          <p:cNvSpPr txBox="1">
            <a:spLocks noChangeArrowheads="1"/>
          </p:cNvSpPr>
          <p:nvPr/>
        </p:nvSpPr>
        <p:spPr bwMode="auto">
          <a:xfrm>
            <a:off x="2667000" y="1447800"/>
            <a:ext cx="6400800" cy="282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nSpc>
                <a:spcPct val="90000"/>
              </a:lnSpc>
              <a:spcBef>
                <a:spcPct val="20000"/>
              </a:spcBef>
              <a:buClr>
                <a:srgbClr val="B2B2B2"/>
              </a:buClr>
              <a:buFont typeface="Wingdings" charset="0"/>
              <a:buChar char="§"/>
            </a:pPr>
            <a:r>
              <a:rPr lang="zh-TW" altLang="en-US" sz="2800" b="1" smtClean="0">
                <a:solidFill>
                  <a:srgbClr val="FFFFFF"/>
                </a:solidFill>
                <a:latin typeface="KaiTi" pitchFamily="49" charset="-122"/>
                <a:ea typeface="KaiTi" pitchFamily="49" charset="-122"/>
                <a:cs typeface="细圆" charset="0"/>
              </a:rPr>
              <a:t>这</a:t>
            </a:r>
            <a:r>
              <a:rPr lang="zh-CN" altLang="en-US" sz="2800" b="1" smtClean="0">
                <a:solidFill>
                  <a:srgbClr val="FFFFFF"/>
                </a:solidFill>
                <a:latin typeface="KaiTi" pitchFamily="49" charset="-122"/>
                <a:ea typeface="KaiTi" pitchFamily="49" charset="-122"/>
                <a:cs typeface="细圆" charset="0"/>
              </a:rPr>
              <a:t>三本福音</a:t>
            </a:r>
            <a:r>
              <a:rPr lang="zh-TW" altLang="en-US" sz="2800" b="1" smtClean="0">
                <a:solidFill>
                  <a:srgbClr val="FFFFFF"/>
                </a:solidFill>
                <a:latin typeface="KaiTi" pitchFamily="49" charset="-122"/>
                <a:ea typeface="KaiTi" pitchFamily="49" charset="-122"/>
                <a:cs typeface="细圆" charset="0"/>
              </a:rPr>
              <a:t>书</a:t>
            </a:r>
            <a:r>
              <a:rPr lang="zh-CN" altLang="en-US" sz="2800" b="1" smtClean="0">
                <a:solidFill>
                  <a:srgbClr val="FFFFFF"/>
                </a:solidFill>
                <a:latin typeface="KaiTi" pitchFamily="49" charset="-122"/>
                <a:ea typeface="KaiTi" pitchFamily="49" charset="-122"/>
                <a:cs typeface="细圆" charset="0"/>
              </a:rPr>
              <a:t>的</a:t>
            </a:r>
            <a:r>
              <a:rPr lang="zh-CN" altLang="en-US" sz="2800" b="1" dirty="0" smtClean="0">
                <a:solidFill>
                  <a:srgbClr val="FFFFFF"/>
                </a:solidFill>
                <a:latin typeface="KaiTi" pitchFamily="49" charset="-122"/>
                <a:ea typeface="KaiTi" pitchFamily="49" charset="-122"/>
                <a:cs typeface="细圆" charset="0"/>
              </a:rPr>
              <a:t>内容是如此的相近</a:t>
            </a:r>
            <a:r>
              <a:rPr lang="zh-CN" altLang="en-US" sz="2800" b="1" smtClean="0">
                <a:solidFill>
                  <a:srgbClr val="FFFFFF"/>
                </a:solidFill>
                <a:latin typeface="KaiTi" pitchFamily="49" charset="-122"/>
                <a:ea typeface="KaiTi" pitchFamily="49" charset="-122"/>
                <a:cs typeface="细圆" charset="0"/>
              </a:rPr>
              <a:t>，以至</a:t>
            </a:r>
            <a:r>
              <a:rPr lang="zh-TW" altLang="en-US" sz="2800" b="1" smtClean="0">
                <a:solidFill>
                  <a:srgbClr val="FFFFFF"/>
                </a:solidFill>
                <a:latin typeface="KaiTi" pitchFamily="49" charset="-122"/>
                <a:ea typeface="KaiTi" pitchFamily="49" charset="-122"/>
                <a:cs typeface="细圆" charset="0"/>
              </a:rPr>
              <a:t>于</a:t>
            </a:r>
            <a:r>
              <a:rPr lang="zh-CN" altLang="en-US" sz="2800" b="1" smtClean="0">
                <a:solidFill>
                  <a:srgbClr val="FFFFFF"/>
                </a:solidFill>
                <a:latin typeface="KaiTi" pitchFamily="49" charset="-122"/>
                <a:ea typeface="KaiTi" pitchFamily="49" charset="-122"/>
                <a:cs typeface="细圆" charset="0"/>
              </a:rPr>
              <a:t>被</a:t>
            </a:r>
            <a:r>
              <a:rPr lang="zh-TW" altLang="en-US" sz="2800" b="1" smtClean="0">
                <a:solidFill>
                  <a:srgbClr val="FFFFFF"/>
                </a:solidFill>
                <a:latin typeface="KaiTi" pitchFamily="49" charset="-122"/>
                <a:ea typeface="KaiTi" pitchFamily="49" charset="-122"/>
                <a:cs typeface="细圆" charset="0"/>
              </a:rPr>
              <a:t>称为</a:t>
            </a:r>
            <a:r>
              <a:rPr lang="zh-CN" altLang="en-US" sz="2800" b="1" i="1" smtClean="0">
                <a:solidFill>
                  <a:srgbClr val="FFFFFF"/>
                </a:solidFill>
                <a:latin typeface="KaiTi" pitchFamily="49" charset="-122"/>
                <a:ea typeface="KaiTi" pitchFamily="49" charset="-122"/>
                <a:cs typeface="细圆" charset="0"/>
              </a:rPr>
              <a:t>“符</a:t>
            </a:r>
            <a:r>
              <a:rPr lang="zh-TW" altLang="en-US" sz="2800" b="1" i="1" smtClean="0">
                <a:solidFill>
                  <a:srgbClr val="FFFFFF"/>
                </a:solidFill>
                <a:latin typeface="KaiTi" pitchFamily="49" charset="-122"/>
                <a:ea typeface="KaiTi" pitchFamily="49" charset="-122"/>
                <a:cs typeface="细圆" charset="0"/>
              </a:rPr>
              <a:t>类</a:t>
            </a:r>
            <a:r>
              <a:rPr lang="zh-CN" altLang="en-US" sz="2800" b="1" i="1" smtClean="0">
                <a:solidFill>
                  <a:srgbClr val="FFFFFF"/>
                </a:solidFill>
                <a:latin typeface="KaiTi" pitchFamily="49" charset="-122"/>
                <a:ea typeface="KaiTi" pitchFamily="49" charset="-122"/>
                <a:cs typeface="细圆" charset="0"/>
              </a:rPr>
              <a:t>”</a:t>
            </a:r>
            <a:r>
              <a:rPr lang="zh-CN" altLang="en-US" sz="2800" b="1" dirty="0" smtClean="0">
                <a:solidFill>
                  <a:srgbClr val="FFFFFF"/>
                </a:solidFill>
                <a:latin typeface="KaiTi" pitchFamily="49" charset="-122"/>
                <a:ea typeface="KaiTi" pitchFamily="49" charset="-122"/>
                <a:cs typeface="细圆" charset="0"/>
              </a:rPr>
              <a:t>福音（</a:t>
            </a:r>
            <a:r>
              <a:rPr lang="zh-CN" altLang="en-US" sz="2800" b="1" smtClean="0">
                <a:solidFill>
                  <a:srgbClr val="FFFFFF"/>
                </a:solidFill>
                <a:latin typeface="KaiTi" pitchFamily="49" charset="-122"/>
                <a:ea typeface="KaiTi" pitchFamily="49" charset="-122"/>
                <a:cs typeface="细圆" charset="0"/>
              </a:rPr>
              <a:t>“符</a:t>
            </a:r>
            <a:r>
              <a:rPr lang="zh-TW" altLang="en-US" sz="2800" b="1" smtClean="0">
                <a:solidFill>
                  <a:srgbClr val="FFFFFF"/>
                </a:solidFill>
                <a:latin typeface="KaiTi" pitchFamily="49" charset="-122"/>
                <a:ea typeface="KaiTi" pitchFamily="49" charset="-122"/>
                <a:cs typeface="细圆" charset="0"/>
              </a:rPr>
              <a:t>类</a:t>
            </a:r>
            <a:r>
              <a:rPr lang="zh-CN" altLang="en-US" sz="2800" b="1" smtClean="0">
                <a:solidFill>
                  <a:srgbClr val="FFFFFF"/>
                </a:solidFill>
                <a:latin typeface="KaiTi" pitchFamily="49" charset="-122"/>
                <a:ea typeface="KaiTi" pitchFamily="49" charset="-122"/>
                <a:cs typeface="细圆" charset="0"/>
              </a:rPr>
              <a:t>”</a:t>
            </a:r>
            <a:r>
              <a:rPr lang="zh-TW" altLang="en-US" sz="2800" b="1" smtClean="0">
                <a:solidFill>
                  <a:srgbClr val="FFFFFF"/>
                </a:solidFill>
                <a:latin typeface="KaiTi" pitchFamily="49" charset="-122"/>
                <a:ea typeface="KaiTi" pitchFamily="49" charset="-122"/>
                <a:cs typeface="细圆" charset="0"/>
              </a:rPr>
              <a:t> </a:t>
            </a:r>
            <a:r>
              <a:rPr lang="zh-CN" altLang="en-US" sz="2800" b="1" dirty="0" smtClean="0">
                <a:solidFill>
                  <a:srgbClr val="FFFFFF"/>
                </a:solidFill>
                <a:latin typeface="KaiTi" pitchFamily="49" charset="-122"/>
                <a:ea typeface="KaiTi" pitchFamily="49" charset="-122"/>
                <a:cs typeface="细圆" charset="0"/>
              </a:rPr>
              <a:t>即指</a:t>
            </a:r>
            <a:r>
              <a:rPr lang="zh-TW" altLang="en-US" sz="2800" b="1" dirty="0" smtClean="0">
                <a:solidFill>
                  <a:srgbClr val="FFFFFF"/>
                </a:solidFill>
                <a:latin typeface="KaiTi" pitchFamily="49" charset="-122"/>
                <a:ea typeface="KaiTi" pitchFamily="49" charset="-122"/>
                <a:cs typeface="细圆" charset="0"/>
              </a:rPr>
              <a:t> </a:t>
            </a:r>
            <a:r>
              <a:rPr lang="zh-CN" altLang="en-US" sz="2800" b="1" dirty="0" smtClean="0">
                <a:solidFill>
                  <a:srgbClr val="FFFFFF"/>
                </a:solidFill>
                <a:latin typeface="KaiTi" pitchFamily="49" charset="-122"/>
                <a:ea typeface="KaiTi" pitchFamily="49" charset="-122"/>
                <a:cs typeface="细圆" charset="0"/>
              </a:rPr>
              <a:t>“一起看”，或“看似一致”）</a:t>
            </a:r>
            <a:r>
              <a:rPr lang="zh-CN" altLang="en-US" sz="2800" b="1" smtClean="0">
                <a:solidFill>
                  <a:srgbClr val="FFFFFF"/>
                </a:solidFill>
                <a:latin typeface="KaiTi" pitchFamily="49" charset="-122"/>
                <a:ea typeface="KaiTi" pitchFamily="49" charset="-122"/>
                <a:cs typeface="细圆" charset="0"/>
              </a:rPr>
              <a:t>。它</a:t>
            </a:r>
            <a:r>
              <a:rPr lang="zh-TW" altLang="en-US" sz="2800" b="1" smtClean="0">
                <a:solidFill>
                  <a:srgbClr val="FFFFFF"/>
                </a:solidFill>
                <a:latin typeface="KaiTi" pitchFamily="49" charset="-122"/>
                <a:ea typeface="KaiTi" pitchFamily="49" charset="-122"/>
                <a:cs typeface="细圆" charset="0"/>
              </a:rPr>
              <a:t>们</a:t>
            </a:r>
            <a:r>
              <a:rPr lang="zh-CN" altLang="en-US" sz="2800" b="1" smtClean="0">
                <a:solidFill>
                  <a:srgbClr val="FFFFFF"/>
                </a:solidFill>
                <a:latin typeface="KaiTi" pitchFamily="49" charset="-122"/>
                <a:ea typeface="KaiTi" pitchFamily="49" charset="-122"/>
                <a:cs typeface="细圆" charset="0"/>
              </a:rPr>
              <a:t>都是</a:t>
            </a:r>
            <a:r>
              <a:rPr lang="zh-TW" altLang="en-US" sz="2800" b="1" smtClean="0">
                <a:solidFill>
                  <a:srgbClr val="FFFFFF"/>
                </a:solidFill>
                <a:latin typeface="KaiTi" pitchFamily="49" charset="-122"/>
                <a:ea typeface="KaiTi" pitchFamily="49" charset="-122"/>
                <a:cs typeface="细圆" charset="0"/>
              </a:rPr>
              <a:t>从历</a:t>
            </a:r>
            <a:r>
              <a:rPr lang="zh-CN" altLang="en-US" sz="2800" b="1" smtClean="0">
                <a:solidFill>
                  <a:srgbClr val="FFFFFF"/>
                </a:solidFill>
                <a:latin typeface="KaiTi" pitchFamily="49" charset="-122"/>
                <a:ea typeface="KaiTi" pitchFamily="49" charset="-122"/>
                <a:cs typeface="细圆" charset="0"/>
              </a:rPr>
              <a:t>史</a:t>
            </a:r>
            <a:r>
              <a:rPr lang="zh-CN" altLang="en-US" sz="2800" b="1" dirty="0" smtClean="0">
                <a:solidFill>
                  <a:srgbClr val="FFFFFF"/>
                </a:solidFill>
                <a:latin typeface="KaiTi" pitchFamily="49" charset="-122"/>
                <a:ea typeface="KaiTi" pitchFamily="49" charset="-122"/>
                <a:cs typeface="细圆" charset="0"/>
              </a:rPr>
              <a:t>的角度来看基督的生平。</a:t>
            </a:r>
            <a:r>
              <a:rPr lang="zh-CN" altLang="en-US" sz="2800" b="1" smtClean="0">
                <a:solidFill>
                  <a:srgbClr val="FFFFFF"/>
                </a:solidFill>
                <a:latin typeface="KaiTi" pitchFamily="49" charset="-122"/>
                <a:ea typeface="KaiTi" pitchFamily="49" charset="-122"/>
                <a:cs typeface="细圆" charset="0"/>
              </a:rPr>
              <a:t>另一方面，</a:t>
            </a:r>
            <a:r>
              <a:rPr lang="zh-TW" altLang="en-US" sz="2800" b="1" smtClean="0">
                <a:solidFill>
                  <a:srgbClr val="FFFFFF"/>
                </a:solidFill>
                <a:latin typeface="KaiTi" pitchFamily="49" charset="-122"/>
                <a:ea typeface="KaiTi" pitchFamily="49" charset="-122"/>
                <a:cs typeface="细圆" charset="0"/>
              </a:rPr>
              <a:t>约</a:t>
            </a:r>
            <a:r>
              <a:rPr lang="zh-CN" altLang="en-US" sz="2800" b="1" smtClean="0">
                <a:solidFill>
                  <a:srgbClr val="FFFFFF"/>
                </a:solidFill>
                <a:latin typeface="KaiTi" pitchFamily="49" charset="-122"/>
                <a:ea typeface="KaiTi" pitchFamily="49" charset="-122"/>
                <a:cs typeface="细圆" charset="0"/>
              </a:rPr>
              <a:t>翰福音</a:t>
            </a:r>
            <a:r>
              <a:rPr lang="zh-TW" altLang="en-US" sz="2800" b="1" smtClean="0">
                <a:solidFill>
                  <a:srgbClr val="FFFFFF"/>
                </a:solidFill>
                <a:latin typeface="KaiTi" pitchFamily="49" charset="-122"/>
                <a:ea typeface="KaiTi" pitchFamily="49" charset="-122"/>
                <a:cs typeface="细圆" charset="0"/>
              </a:rPr>
              <a:t>则</a:t>
            </a:r>
            <a:r>
              <a:rPr lang="zh-CN" altLang="en-US" sz="2800" b="1" smtClean="0">
                <a:solidFill>
                  <a:srgbClr val="FFFFFF"/>
                </a:solidFill>
                <a:latin typeface="KaiTi" pitchFamily="49" charset="-122"/>
                <a:ea typeface="KaiTi" pitchFamily="49" charset="-122"/>
                <a:cs typeface="细圆" charset="0"/>
              </a:rPr>
              <a:t>比</a:t>
            </a:r>
            <a:r>
              <a:rPr lang="zh-TW" altLang="en-US" sz="2800" b="1" smtClean="0">
                <a:solidFill>
                  <a:srgbClr val="FFFFFF"/>
                </a:solidFill>
                <a:latin typeface="KaiTi" pitchFamily="49" charset="-122"/>
                <a:ea typeface="KaiTi" pitchFamily="49" charset="-122"/>
                <a:cs typeface="细圆" charset="0"/>
              </a:rPr>
              <a:t>较</a:t>
            </a:r>
            <a:r>
              <a:rPr lang="zh-CN" altLang="en-US" sz="2800" b="1" smtClean="0">
                <a:solidFill>
                  <a:srgbClr val="FFFFFF"/>
                </a:solidFill>
                <a:latin typeface="KaiTi" pitchFamily="49" charset="-122"/>
                <a:ea typeface="KaiTi" pitchFamily="49" charset="-122"/>
                <a:cs typeface="细圆" charset="0"/>
              </a:rPr>
              <a:t>着重</a:t>
            </a:r>
            <a:r>
              <a:rPr lang="zh-TW" altLang="en-US" sz="2800" b="1" smtClean="0">
                <a:solidFill>
                  <a:srgbClr val="FFFFFF"/>
                </a:solidFill>
                <a:latin typeface="KaiTi" pitchFamily="49" charset="-122"/>
                <a:ea typeface="KaiTi" pitchFamily="49" charset="-122"/>
                <a:cs typeface="细圆" charset="0"/>
              </a:rPr>
              <a:t>记载</a:t>
            </a:r>
            <a:r>
              <a:rPr lang="zh-CN" altLang="en-US" sz="2800" b="1" smtClean="0">
                <a:solidFill>
                  <a:srgbClr val="FFFFFF"/>
                </a:solidFill>
                <a:latin typeface="KaiTi" pitchFamily="49" charset="-122"/>
                <a:ea typeface="KaiTi" pitchFamily="49" charset="-122"/>
                <a:cs typeface="细圆" charset="0"/>
              </a:rPr>
              <a:t>耶</a:t>
            </a:r>
            <a:r>
              <a:rPr lang="zh-CN" altLang="en-US" sz="2800" b="1" dirty="0" smtClean="0">
                <a:solidFill>
                  <a:srgbClr val="FFFFFF"/>
                </a:solidFill>
                <a:latin typeface="KaiTi" pitchFamily="49" charset="-122"/>
                <a:ea typeface="KaiTi" pitchFamily="49" charset="-122"/>
                <a:cs typeface="细圆" charset="0"/>
              </a:rPr>
              <a:t>稣生平</a:t>
            </a:r>
            <a:r>
              <a:rPr lang="zh-CN" altLang="en-US" sz="2800" b="1" smtClean="0">
                <a:solidFill>
                  <a:srgbClr val="FFFFFF"/>
                </a:solidFill>
                <a:latin typeface="KaiTi" pitchFamily="49" charset="-122"/>
                <a:ea typeface="KaiTi" pitchFamily="49" charset="-122"/>
                <a:cs typeface="细圆" charset="0"/>
              </a:rPr>
              <a:t>及教</a:t>
            </a:r>
            <a:r>
              <a:rPr lang="zh-TW" altLang="en-US" sz="2800" b="1" smtClean="0">
                <a:solidFill>
                  <a:srgbClr val="FFFFFF"/>
                </a:solidFill>
                <a:latin typeface="KaiTi" pitchFamily="49" charset="-122"/>
                <a:ea typeface="KaiTi" pitchFamily="49" charset="-122"/>
                <a:cs typeface="细圆" charset="0"/>
              </a:rPr>
              <a:t>导</a:t>
            </a:r>
            <a:r>
              <a:rPr lang="zh-CN" altLang="en-US" sz="2800" b="1" smtClean="0">
                <a:solidFill>
                  <a:srgbClr val="FFFFFF"/>
                </a:solidFill>
                <a:latin typeface="KaiTi" pitchFamily="49" charset="-122"/>
                <a:ea typeface="KaiTi" pitchFamily="49" charset="-122"/>
                <a:cs typeface="细圆" charset="0"/>
              </a:rPr>
              <a:t>的深</a:t>
            </a:r>
            <a:r>
              <a:rPr lang="zh-TW" altLang="en-US" sz="2800" b="1" smtClean="0">
                <a:solidFill>
                  <a:srgbClr val="FFFFFF"/>
                </a:solidFill>
                <a:latin typeface="KaiTi" pitchFamily="49" charset="-122"/>
                <a:ea typeface="KaiTi" pitchFamily="49" charset="-122"/>
                <a:cs typeface="细圆" charset="0"/>
              </a:rPr>
              <a:t>层</a:t>
            </a:r>
            <a:r>
              <a:rPr lang="zh-CN" altLang="en-US" sz="2800" b="1" smtClean="0">
                <a:solidFill>
                  <a:srgbClr val="FFFFFF"/>
                </a:solidFill>
                <a:latin typeface="KaiTi" pitchFamily="49" charset="-122"/>
                <a:ea typeface="KaiTi" pitchFamily="49" charset="-122"/>
                <a:cs typeface="细圆" charset="0"/>
              </a:rPr>
              <a:t>含</a:t>
            </a:r>
            <a:r>
              <a:rPr lang="zh-TW" altLang="en-US" sz="2800" b="1" smtClean="0">
                <a:solidFill>
                  <a:srgbClr val="FFFFFF"/>
                </a:solidFill>
                <a:latin typeface="KaiTi" pitchFamily="49" charset="-122"/>
                <a:ea typeface="KaiTi" pitchFamily="49" charset="-122"/>
                <a:cs typeface="细圆" charset="0"/>
              </a:rPr>
              <a:t>义</a:t>
            </a:r>
            <a:r>
              <a:rPr lang="zh-CN" altLang="en-US" sz="2800" b="1" smtClean="0">
                <a:solidFill>
                  <a:srgbClr val="FFFFFF"/>
                </a:solidFill>
                <a:latin typeface="KaiTi" pitchFamily="49" charset="-122"/>
                <a:ea typeface="KaiTi" pitchFamily="49" charset="-122"/>
                <a:cs typeface="细圆" charset="0"/>
              </a:rPr>
              <a:t>。</a:t>
            </a:r>
            <a:endParaRPr lang="zh-CN" altLang="en-US" sz="2800" b="1" i="1" dirty="0" smtClean="0">
              <a:solidFill>
                <a:srgbClr val="FFFFFF"/>
              </a:solidFill>
              <a:latin typeface="KaiTi" pitchFamily="49" charset="-122"/>
              <a:ea typeface="KaiTi" pitchFamily="49" charset="-122"/>
              <a:cs typeface="细圆" charset="0"/>
            </a:endParaRPr>
          </a:p>
          <a:p>
            <a:pPr>
              <a:lnSpc>
                <a:spcPct val="90000"/>
              </a:lnSpc>
              <a:spcBef>
                <a:spcPct val="20000"/>
              </a:spcBef>
              <a:buClr>
                <a:srgbClr val="B2B2B2"/>
              </a:buClr>
              <a:buFont typeface="Wingdings" charset="0"/>
              <a:buChar char="§"/>
            </a:pPr>
            <a:endParaRPr lang="en-US" b="1" dirty="0">
              <a:solidFill>
                <a:srgbClr val="FFFFFF"/>
              </a:solidFill>
              <a:cs typeface="Arial" charset="0"/>
            </a:endParaRPr>
          </a:p>
        </p:txBody>
      </p:sp>
      <p:sp>
        <p:nvSpPr>
          <p:cNvPr id="67596" name="Rectangle 12"/>
          <p:cNvSpPr>
            <a:spLocks noGrp="1" noChangeArrowheads="1"/>
          </p:cNvSpPr>
          <p:nvPr>
            <p:ph type="title"/>
          </p:nvPr>
        </p:nvSpPr>
        <p:spPr>
          <a:xfrm>
            <a:off x="2286000" y="228600"/>
            <a:ext cx="2362200" cy="646331"/>
          </a:xfrm>
          <a:solidFill>
            <a:schemeClr val="bg1"/>
          </a:solidFill>
        </p:spPr>
        <p:txBody>
          <a:bodyPr anchor="t" anchorCtr="0">
            <a:spAutoFit/>
          </a:bodyPr>
          <a:lstStyle/>
          <a:p>
            <a:pPr eaLnBrk="1" hangingPunct="1">
              <a:defRPr/>
            </a:pPr>
            <a:r>
              <a:rPr lang="en-US" altLang="zh-CN" sz="3600" b="1" smtClean="0">
                <a:solidFill>
                  <a:srgbClr val="FFFF00"/>
                </a:solidFill>
                <a:latin typeface="KaiTi" pitchFamily="49" charset="-122"/>
                <a:ea typeface="KaiTi" pitchFamily="49" charset="-122"/>
                <a:cs typeface="隶变" charset="0"/>
              </a:rPr>
              <a:t>符</a:t>
            </a:r>
            <a:r>
              <a:rPr lang="zh-TW" altLang="en-US" sz="3600" b="1" smtClean="0">
                <a:solidFill>
                  <a:srgbClr val="FFFF00"/>
                </a:solidFill>
                <a:latin typeface="KaiTi" pitchFamily="49" charset="-122"/>
                <a:ea typeface="KaiTi" pitchFamily="49" charset="-122"/>
                <a:cs typeface="隶变" charset="0"/>
              </a:rPr>
              <a:t>类</a:t>
            </a:r>
            <a:r>
              <a:rPr lang="zh-CN" altLang="en-US" sz="3600" b="1" smtClean="0">
                <a:solidFill>
                  <a:srgbClr val="FFFF00"/>
                </a:solidFill>
                <a:latin typeface="KaiTi" pitchFamily="49" charset="-122"/>
                <a:ea typeface="KaiTi" pitchFamily="49" charset="-122"/>
                <a:cs typeface="隶变" charset="0"/>
              </a:rPr>
              <a:t>福音</a:t>
            </a:r>
            <a:endParaRPr lang="en-US" sz="3600" b="1" dirty="0">
              <a:solidFill>
                <a:srgbClr val="FFFF00"/>
              </a:solidFill>
              <a:latin typeface="Arial" charset="0"/>
              <a:ea typeface="SimSun" charset="0"/>
              <a:cs typeface="SimSun" charset="0"/>
            </a:endParaRPr>
          </a:p>
        </p:txBody>
      </p:sp>
      <p:sp>
        <p:nvSpPr>
          <p:cNvPr id="67597" name="Rectangle 13"/>
          <p:cNvSpPr>
            <a:spLocks noChangeArrowheads="1"/>
          </p:cNvSpPr>
          <p:nvPr/>
        </p:nvSpPr>
        <p:spPr bwMode="auto">
          <a:xfrm>
            <a:off x="0" y="0"/>
            <a:ext cx="2590800" cy="7146572"/>
          </a:xfrm>
          <a:prstGeom prst="rect">
            <a:avLst/>
          </a:prstGeom>
          <a:noFill/>
          <a:ln w="9525">
            <a:noFill/>
            <a:miter lim="800000"/>
            <a:headEnd/>
            <a:tailEnd/>
          </a:ln>
          <a:effectLst/>
        </p:spPr>
        <p:txBody>
          <a:bodyPr>
            <a:spAutoFit/>
          </a:bodyPr>
          <a:lstStyle/>
          <a:p>
            <a:pPr>
              <a:lnSpc>
                <a:spcPct val="90000"/>
              </a:lnSpc>
              <a:buFont typeface="Wingdings" charset="0"/>
              <a:buChar char="§"/>
              <a:defRPr/>
            </a:pPr>
            <a:r>
              <a:rPr lang="zh-TW" altLang="en-US" sz="3000" b="1" smtClean="0">
                <a:solidFill>
                  <a:srgbClr val="FFFFFF"/>
                </a:solidFill>
                <a:latin typeface="KaiTi" pitchFamily="49" charset="-122"/>
                <a:ea typeface="KaiTi" pitchFamily="49" charset="-122"/>
                <a:cs typeface="细圆" charset="0"/>
              </a:rPr>
              <a:t>为甚么</a:t>
            </a:r>
            <a:r>
              <a:rPr lang="zh-CN" altLang="en-US" sz="3000" b="1" smtClean="0">
                <a:solidFill>
                  <a:srgbClr val="FFFFFF"/>
                </a:solidFill>
                <a:latin typeface="KaiTi" pitchFamily="49" charset="-122"/>
                <a:ea typeface="KaiTi" pitchFamily="49" charset="-122"/>
                <a:cs typeface="细圆" charset="0"/>
              </a:rPr>
              <a:t>有</a:t>
            </a:r>
            <a:r>
              <a:rPr lang="zh-CN" altLang="en-US" sz="3000" b="1" dirty="0" smtClean="0">
                <a:solidFill>
                  <a:srgbClr val="FFFFFF"/>
                </a:solidFill>
                <a:latin typeface="KaiTi" pitchFamily="49" charset="-122"/>
                <a:ea typeface="KaiTi" pitchFamily="49" charset="-122"/>
                <a:cs typeface="细圆" charset="0"/>
              </a:rPr>
              <a:t>四</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smtClean="0">
                <a:solidFill>
                  <a:srgbClr val="FFFFFF"/>
                </a:solidFill>
                <a:latin typeface="KaiTi" pitchFamily="49" charset="-122"/>
                <a:ea typeface="KaiTi" pitchFamily="49" charset="-122"/>
                <a:cs typeface="细圆" charset="0"/>
              </a:rPr>
              <a:t>本福音</a:t>
            </a:r>
            <a:r>
              <a:rPr lang="zh-TW" altLang="en-US" sz="3000" b="1" smtClean="0">
                <a:solidFill>
                  <a:srgbClr val="FFFFFF"/>
                </a:solidFill>
                <a:latin typeface="KaiTi" pitchFamily="49" charset="-122"/>
                <a:ea typeface="KaiTi" pitchFamily="49" charset="-122"/>
                <a:cs typeface="细圆" charset="0"/>
              </a:rPr>
              <a:t>书</a:t>
            </a:r>
            <a:r>
              <a:rPr lang="zh-CN" altLang="en-US" sz="3000" b="1" smtClean="0">
                <a:solidFill>
                  <a:srgbClr val="FFFFFF"/>
                </a:solidFill>
                <a:latin typeface="KaiTi" pitchFamily="49" charset="-122"/>
                <a:ea typeface="KaiTi" pitchFamily="49" charset="-122"/>
                <a:cs typeface="细圆" charset="0"/>
              </a:rPr>
              <a:t>？</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其</a:t>
            </a:r>
            <a:r>
              <a:rPr lang="zh-CN" altLang="en-US" sz="3000" b="1" smtClean="0">
                <a:solidFill>
                  <a:srgbClr val="FFFFFF"/>
                </a:solidFill>
                <a:latin typeface="KaiTi" pitchFamily="49" charset="-122"/>
                <a:ea typeface="KaiTi" pitchFamily="49" charset="-122"/>
                <a:cs typeface="细圆" charset="0"/>
              </a:rPr>
              <a:t>原因或</a:t>
            </a:r>
            <a:r>
              <a:rPr lang="zh-TW" altLang="en-US" sz="3000" b="1" smtClean="0">
                <a:solidFill>
                  <a:srgbClr val="FFFFFF"/>
                </a:solidFill>
                <a:latin typeface="KaiTi" pitchFamily="49" charset="-122"/>
                <a:ea typeface="KaiTi" pitchFamily="49" charset="-122"/>
                <a:cs typeface="细圆" charset="0"/>
              </a:rPr>
              <a:t>许</a:t>
            </a:r>
            <a:endParaRPr lang="en-US" altLang="zh-TW"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a:t>
            </a:r>
            <a:r>
              <a:rPr lang="zh-CN" altLang="en-US" sz="3000" b="1" smtClean="0">
                <a:solidFill>
                  <a:srgbClr val="FFFFFF"/>
                </a:solidFill>
                <a:latin typeface="KaiTi" pitchFamily="49" charset="-122"/>
                <a:ea typeface="KaiTi" pitchFamily="49" charset="-122"/>
                <a:cs typeface="细圆" charset="0"/>
              </a:rPr>
              <a:t>正如</a:t>
            </a:r>
            <a:r>
              <a:rPr lang="zh-TW" altLang="en-US" sz="3000" b="1" smtClean="0">
                <a:solidFill>
                  <a:srgbClr val="FFFFFF"/>
                </a:solidFill>
                <a:latin typeface="KaiTi" pitchFamily="49" charset="-122"/>
                <a:ea typeface="KaiTi" pitchFamily="49" charset="-122"/>
                <a:cs typeface="细圆" charset="0"/>
              </a:rPr>
              <a:t>对于</a:t>
            </a:r>
            <a:r>
              <a:rPr lang="zh-CN" altLang="en-US" sz="3000" b="1" smtClean="0">
                <a:solidFill>
                  <a:srgbClr val="FFFFFF"/>
                </a:solidFill>
                <a:latin typeface="KaiTi" pitchFamily="49" charset="-122"/>
                <a:ea typeface="KaiTi" pitchFamily="49" charset="-122"/>
                <a:cs typeface="细圆" charset="0"/>
              </a:rPr>
              <a:t>一</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颗</a:t>
            </a:r>
            <a:r>
              <a:rPr lang="zh-CN" altLang="en-US" sz="3000" b="1" smtClean="0">
                <a:solidFill>
                  <a:srgbClr val="FFFFFF"/>
                </a:solidFill>
                <a:latin typeface="KaiTi" pitchFamily="49" charset="-122"/>
                <a:ea typeface="KaiTi" pitchFamily="49" charset="-122"/>
                <a:cs typeface="细圆" charset="0"/>
              </a:rPr>
              <a:t>手工</a:t>
            </a:r>
            <a:r>
              <a:rPr lang="zh-CN" altLang="en-US" sz="3000" b="1" dirty="0" smtClean="0">
                <a:solidFill>
                  <a:srgbClr val="FFFFFF"/>
                </a:solidFill>
                <a:latin typeface="KaiTi" pitchFamily="49" charset="-122"/>
                <a:ea typeface="KaiTi" pitchFamily="49" charset="-122"/>
                <a:cs typeface="细圆" charset="0"/>
              </a:rPr>
              <a:t>精美</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a:t>
            </a:r>
            <a:r>
              <a:rPr lang="zh-CN" altLang="en-US" sz="3000" b="1" smtClean="0">
                <a:solidFill>
                  <a:srgbClr val="FFFFFF"/>
                </a:solidFill>
                <a:latin typeface="KaiTi" pitchFamily="49" charset="-122"/>
                <a:ea typeface="KaiTi" pitchFamily="49" charset="-122"/>
                <a:cs typeface="细圆" charset="0"/>
              </a:rPr>
              <a:t>的</a:t>
            </a:r>
            <a:r>
              <a:rPr lang="zh-TW" altLang="en-US" sz="3000" b="1" smtClean="0">
                <a:solidFill>
                  <a:srgbClr val="FFFFFF"/>
                </a:solidFill>
                <a:latin typeface="KaiTi" pitchFamily="49" charset="-122"/>
                <a:ea typeface="KaiTi" pitchFamily="49" charset="-122"/>
                <a:cs typeface="细圆" charset="0"/>
              </a:rPr>
              <a:t>宝</a:t>
            </a:r>
            <a:r>
              <a:rPr lang="zh-CN" altLang="en-US" sz="3000" b="1" smtClean="0">
                <a:solidFill>
                  <a:srgbClr val="FFFFFF"/>
                </a:solidFill>
                <a:latin typeface="KaiTi" pitchFamily="49" charset="-122"/>
                <a:ea typeface="KaiTi" pitchFamily="49" charset="-122"/>
                <a:cs typeface="细圆" charset="0"/>
              </a:rPr>
              <a:t>石</a:t>
            </a:r>
            <a:r>
              <a:rPr lang="zh-CN" altLang="en-US" sz="3000" b="1" dirty="0" smtClean="0">
                <a:solidFill>
                  <a:srgbClr val="FFFFFF"/>
                </a:solidFill>
                <a:latin typeface="KaiTi" pitchFamily="49" charset="-122"/>
                <a:ea typeface="KaiTi" pitchFamily="49" charset="-122"/>
                <a:cs typeface="细圆" charset="0"/>
              </a:rPr>
              <a:t>，不</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同的人偏好</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有</a:t>
            </a:r>
            <a:r>
              <a:rPr lang="zh-CN" altLang="en-US" sz="3000" b="1" dirty="0" smtClean="0">
                <a:solidFill>
                  <a:srgbClr val="FFFFFF"/>
                </a:solidFill>
                <a:latin typeface="KaiTi" pitchFamily="49" charset="-122"/>
                <a:ea typeface="KaiTi" pitchFamily="49" charset="-122"/>
                <a:cs typeface="细圆" charset="0"/>
              </a:rPr>
              <a:t>不同的形</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a:t>
            </a:r>
            <a:r>
              <a:rPr lang="zh-CN" altLang="en-US" sz="3000" b="1" smtClean="0">
                <a:solidFill>
                  <a:srgbClr val="FFFFFF"/>
                </a:solidFill>
                <a:latin typeface="KaiTi" pitchFamily="49" charset="-122"/>
                <a:ea typeface="KaiTi" pitchFamily="49" charset="-122"/>
                <a:cs typeface="细圆" charset="0"/>
              </a:rPr>
              <a:t>容</a:t>
            </a:r>
            <a:r>
              <a:rPr lang="zh-TW" altLang="en-US" sz="3000" b="1" smtClean="0">
                <a:solidFill>
                  <a:srgbClr val="FFFFFF"/>
                </a:solidFill>
                <a:latin typeface="KaiTi" pitchFamily="49" charset="-122"/>
                <a:ea typeface="KaiTi" pitchFamily="49" charset="-122"/>
                <a:cs typeface="细圆" charset="0"/>
              </a:rPr>
              <a:t>词</a:t>
            </a:r>
            <a:r>
              <a:rPr lang="zh-CN" altLang="en-US" sz="3000" b="1" smtClean="0">
                <a:solidFill>
                  <a:srgbClr val="FFFFFF"/>
                </a:solidFill>
                <a:latin typeface="KaiTi" pitchFamily="49" charset="-122"/>
                <a:ea typeface="KaiTi" pitchFamily="49" charset="-122"/>
                <a:cs typeface="细圆" charset="0"/>
              </a:rPr>
              <a:t>。</a:t>
            </a:r>
            <a:endParaRPr lang="zh-CN" altLang="en-US" sz="3000" b="1" dirty="0" smtClean="0">
              <a:solidFill>
                <a:srgbClr val="FFFFFF"/>
              </a:solidFill>
              <a:latin typeface="KaiTi" pitchFamily="49" charset="-122"/>
              <a:ea typeface="KaiTi" pitchFamily="49" charset="-122"/>
              <a:cs typeface="细圆" charset="0"/>
            </a:endParaRPr>
          </a:p>
          <a:p>
            <a:pPr>
              <a:lnSpc>
                <a:spcPct val="90000"/>
              </a:lnSpc>
              <a:buFont typeface="Wingdings" charset="0"/>
              <a:buChar char="§"/>
              <a:defRPr/>
            </a:pPr>
            <a:r>
              <a:rPr lang="zh-TW" altLang="en-US" sz="3000" b="1" smtClean="0">
                <a:solidFill>
                  <a:srgbClr val="FFFFFF"/>
                </a:solidFill>
                <a:latin typeface="KaiTi" pitchFamily="49" charset="-122"/>
                <a:ea typeface="KaiTi" pitchFamily="49" charset="-122"/>
                <a:cs typeface="细圆" charset="0"/>
              </a:rPr>
              <a:t>马太</a:t>
            </a:r>
            <a:r>
              <a:rPr lang="zh-CN" altLang="en-US" sz="3000" b="1" smtClean="0">
                <a:solidFill>
                  <a:srgbClr val="FFFFFF"/>
                </a:solidFill>
                <a:latin typeface="KaiTi" pitchFamily="49" charset="-122"/>
                <a:ea typeface="KaiTi" pitchFamily="49" charset="-122"/>
                <a:cs typeface="细圆" charset="0"/>
              </a:rPr>
              <a:t>描述</a:t>
            </a:r>
            <a:r>
              <a:rPr lang="zh-CN" altLang="en-US" sz="3000" b="1" dirty="0" smtClean="0">
                <a:solidFill>
                  <a:srgbClr val="FFFFFF"/>
                </a:solidFill>
                <a:latin typeface="KaiTi" pitchFamily="49" charset="-122"/>
                <a:ea typeface="KaiTi" pitchFamily="49" charset="-122"/>
                <a:cs typeface="细圆" charset="0"/>
              </a:rPr>
              <a:t>了</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基督生平的</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其中一面；</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马可</a:t>
            </a:r>
            <a:r>
              <a:rPr lang="zh-CN" altLang="en-US" sz="3000" b="1" smtClean="0">
                <a:solidFill>
                  <a:srgbClr val="FFFFFF"/>
                </a:solidFill>
                <a:latin typeface="KaiTi" pitchFamily="49" charset="-122"/>
                <a:ea typeface="KaiTi" pitchFamily="49" charset="-122"/>
                <a:cs typeface="细圆" charset="0"/>
              </a:rPr>
              <a:t>描述</a:t>
            </a:r>
            <a:r>
              <a:rPr lang="zh-CN" altLang="en-US" sz="3000" b="1" dirty="0" smtClean="0">
                <a:solidFill>
                  <a:srgbClr val="FFFFFF"/>
                </a:solidFill>
                <a:latin typeface="KaiTi" pitchFamily="49" charset="-122"/>
                <a:ea typeface="KaiTi" pitchFamily="49" charset="-122"/>
                <a:cs typeface="细圆" charset="0"/>
              </a:rPr>
              <a:t>了</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另一面，路</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smtClean="0">
                <a:solidFill>
                  <a:srgbClr val="FFFFFF"/>
                </a:solidFill>
                <a:latin typeface="KaiTi" pitchFamily="49" charset="-122"/>
                <a:ea typeface="KaiTi" pitchFamily="49" charset="-122"/>
                <a:cs typeface="细圆" charset="0"/>
              </a:rPr>
              <a:t> </a:t>
            </a:r>
            <a:r>
              <a:rPr lang="zh-CN" altLang="en-US" sz="3000" b="1" smtClean="0">
                <a:solidFill>
                  <a:srgbClr val="FFFFFF"/>
                </a:solidFill>
                <a:latin typeface="KaiTi" pitchFamily="49" charset="-122"/>
                <a:ea typeface="KaiTi" pitchFamily="49" charset="-122"/>
                <a:cs typeface="细圆" charset="0"/>
              </a:rPr>
              <a:t>加</a:t>
            </a:r>
            <a:r>
              <a:rPr lang="zh-TW" altLang="en-US" sz="3000" b="1" smtClean="0">
                <a:solidFill>
                  <a:srgbClr val="FFFFFF"/>
                </a:solidFill>
                <a:latin typeface="KaiTi" pitchFamily="49" charset="-122"/>
                <a:ea typeface="KaiTi" pitchFamily="49" charset="-122"/>
                <a:cs typeface="细圆" charset="0"/>
              </a:rPr>
              <a:t>则</a:t>
            </a:r>
            <a:r>
              <a:rPr lang="zh-CN" altLang="en-US" sz="3000" b="1" smtClean="0">
                <a:solidFill>
                  <a:srgbClr val="FFFFFF"/>
                </a:solidFill>
                <a:latin typeface="KaiTi" pitchFamily="49" charset="-122"/>
                <a:ea typeface="KaiTi" pitchFamily="49" charset="-122"/>
                <a:cs typeface="细圆" charset="0"/>
              </a:rPr>
              <a:t>看到</a:t>
            </a:r>
            <a:r>
              <a:rPr lang="zh-CN" altLang="en-US" sz="3000" b="1" dirty="0" smtClean="0">
                <a:solidFill>
                  <a:srgbClr val="FFFFFF"/>
                </a:solidFill>
                <a:latin typeface="KaiTi" pitchFamily="49" charset="-122"/>
                <a:ea typeface="KaiTi" pitchFamily="49" charset="-122"/>
                <a:cs typeface="细圆" charset="0"/>
              </a:rPr>
              <a:t>了</a:t>
            </a:r>
            <a:endParaRPr lang="en-US" altLang="zh-CN" sz="3000" b="1" dirty="0" smtClean="0">
              <a:solidFill>
                <a:srgbClr val="FFFFFF"/>
              </a:solidFill>
              <a:latin typeface="KaiTi" pitchFamily="49" charset="-122"/>
              <a:ea typeface="KaiTi" pitchFamily="49" charset="-122"/>
              <a:cs typeface="细圆" charset="0"/>
            </a:endParaRPr>
          </a:p>
          <a:p>
            <a:pPr>
              <a:lnSpc>
                <a:spcPct val="90000"/>
              </a:lnSpc>
              <a:defRPr/>
            </a:pPr>
            <a:r>
              <a:rPr lang="zh-TW" altLang="en-US" sz="3000" b="1" dirty="0" smtClean="0">
                <a:solidFill>
                  <a:srgbClr val="FFFFFF"/>
                </a:solidFill>
                <a:latin typeface="KaiTi" pitchFamily="49" charset="-122"/>
                <a:ea typeface="KaiTi" pitchFamily="49" charset="-122"/>
                <a:cs typeface="细圆" charset="0"/>
              </a:rPr>
              <a:t> </a:t>
            </a:r>
            <a:r>
              <a:rPr lang="zh-CN" altLang="en-US" sz="3000" b="1" dirty="0" smtClean="0">
                <a:solidFill>
                  <a:srgbClr val="FFFFFF"/>
                </a:solidFill>
                <a:latin typeface="KaiTi" pitchFamily="49" charset="-122"/>
                <a:ea typeface="KaiTi" pitchFamily="49" charset="-122"/>
                <a:cs typeface="细圆" charset="0"/>
              </a:rPr>
              <a:t>第三面。</a:t>
            </a:r>
            <a:endParaRPr lang="zh-CN" altLang="en-US" sz="3000" b="1" i="1" dirty="0" smtClean="0">
              <a:solidFill>
                <a:srgbClr val="FFFFFF"/>
              </a:solidFill>
              <a:latin typeface="KaiTi" pitchFamily="49" charset="-122"/>
              <a:ea typeface="KaiTi" pitchFamily="49" charset="-122"/>
              <a:cs typeface="细圆" charset="0"/>
            </a:endParaRPr>
          </a:p>
          <a:p>
            <a:pPr marL="342900" indent="-342900">
              <a:lnSpc>
                <a:spcPct val="90000"/>
              </a:lnSpc>
              <a:spcBef>
                <a:spcPct val="20000"/>
              </a:spcBef>
              <a:buClr>
                <a:srgbClr val="FFFFCC"/>
              </a:buClr>
              <a:buSzPct val="75000"/>
              <a:buFont typeface="Wingdings" charset="0"/>
              <a:buChar char="§"/>
              <a:defRPr/>
            </a:pPr>
            <a:endParaRPr lang="en-US" b="1" dirty="0">
              <a:solidFill>
                <a:srgbClr val="FFFFFF"/>
              </a:solidFill>
              <a:effectLst>
                <a:outerShdw blurRad="38100" dist="38100" dir="2700000" algn="tl">
                  <a:srgbClr val="010199"/>
                </a:outerShdw>
              </a:effectLst>
              <a:latin typeface="Arial" charset="0"/>
              <a:cs typeface="Times New Roman" charset="0"/>
            </a:endParaRPr>
          </a:p>
        </p:txBody>
      </p:sp>
      <p:sp>
        <p:nvSpPr>
          <p:cNvPr id="12" name="矩形 11"/>
          <p:cNvSpPr/>
          <p:nvPr/>
        </p:nvSpPr>
        <p:spPr>
          <a:xfrm>
            <a:off x="2771800" y="4005064"/>
            <a:ext cx="3168352" cy="4247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eaLnBrk="0" hangingPunct="0">
              <a:lnSpc>
                <a:spcPct val="90000"/>
              </a:lnSpc>
              <a:spcBef>
                <a:spcPct val="20000"/>
              </a:spcBef>
              <a:buClr>
                <a:srgbClr val="B2B2B2"/>
              </a:buClr>
            </a:pPr>
            <a:r>
              <a:rPr lang="zh-CN" altLang="en-US" sz="1800" b="1" smtClean="0">
                <a:solidFill>
                  <a:srgbClr val="000000"/>
                </a:solidFill>
                <a:latin typeface="KaiTi" pitchFamily="49" charset="-122"/>
                <a:ea typeface="KaiTi" pitchFamily="49" charset="-122"/>
                <a:cs typeface="细圆" charset="0"/>
              </a:rPr>
              <a:t>当事件发生后</a:t>
            </a:r>
            <a:r>
              <a:rPr lang="en-US" altLang="zh-TW" sz="1800" b="1" smtClean="0">
                <a:solidFill>
                  <a:srgbClr val="000000"/>
                </a:solidFill>
                <a:latin typeface="KaiTi" pitchFamily="49" charset="-122"/>
                <a:ea typeface="KaiTi" pitchFamily="49" charset="-122"/>
                <a:cs typeface="细圆" charset="0"/>
              </a:rPr>
              <a:t>(</a:t>
            </a:r>
            <a:r>
              <a:rPr lang="zh-TW" altLang="en-US" sz="1800" b="1" dirty="0" smtClean="0">
                <a:solidFill>
                  <a:srgbClr val="000000"/>
                </a:solidFill>
                <a:latin typeface="KaiTi" pitchFamily="49" charset="-122"/>
                <a:ea typeface="KaiTi" pitchFamily="49" charset="-122"/>
                <a:cs typeface="细圆" charset="0"/>
              </a:rPr>
              <a:t>主</a:t>
            </a:r>
            <a:r>
              <a:rPr lang="zh-TW" altLang="en-US" sz="1800" b="1" smtClean="0">
                <a:solidFill>
                  <a:srgbClr val="000000"/>
                </a:solidFill>
                <a:latin typeface="KaiTi" pitchFamily="49" charset="-122"/>
                <a:ea typeface="KaiTi" pitchFamily="49" charset="-122"/>
                <a:cs typeface="细圆" charset="0"/>
              </a:rPr>
              <a:t>前</a:t>
            </a:r>
            <a:r>
              <a:rPr lang="en-US" altLang="zh-TW" sz="1800" b="1" smtClean="0">
                <a:solidFill>
                  <a:srgbClr val="000000"/>
                </a:solidFill>
                <a:latin typeface="KaiTi" pitchFamily="49" charset="-122"/>
                <a:ea typeface="KaiTi" pitchFamily="49" charset="-122"/>
                <a:cs typeface="细圆" charset="0"/>
              </a:rPr>
              <a:t>/</a:t>
            </a:r>
            <a:r>
              <a:rPr lang="zh-TW" altLang="en-US" sz="1800" b="1" smtClean="0">
                <a:solidFill>
                  <a:srgbClr val="000000"/>
                </a:solidFill>
                <a:latin typeface="KaiTi" pitchFamily="49" charset="-122"/>
                <a:ea typeface="KaiTi" pitchFamily="49" charset="-122"/>
                <a:cs typeface="细圆" charset="0"/>
              </a:rPr>
              <a:t>主后</a:t>
            </a:r>
            <a:r>
              <a:rPr lang="en-US" altLang="zh-TW" sz="1800" b="1" smtClean="0">
                <a:solidFill>
                  <a:srgbClr val="000000"/>
                </a:solidFill>
                <a:latin typeface="KaiTi" pitchFamily="49" charset="-122"/>
                <a:ea typeface="KaiTi" pitchFamily="49" charset="-122"/>
                <a:cs typeface="细圆" charset="0"/>
              </a:rPr>
              <a:t>)</a:t>
            </a:r>
            <a:r>
              <a:rPr lang="zh-TW" altLang="en-US" b="1" smtClean="0">
                <a:solidFill>
                  <a:srgbClr val="000000"/>
                </a:solidFill>
                <a:latin typeface="KaiTi" pitchFamily="49" charset="-122"/>
                <a:ea typeface="KaiTi" pitchFamily="49" charset="-122"/>
                <a:cs typeface="细圆" charset="0"/>
              </a:rPr>
              <a:t> </a:t>
            </a:r>
            <a:endParaRPr lang="zh-CN" altLang="en-US" b="1" dirty="0">
              <a:solidFill>
                <a:srgbClr val="000000"/>
              </a:solidFill>
              <a:latin typeface="KaiTi" pitchFamily="49" charset="-122"/>
              <a:ea typeface="KaiTi" pitchFamily="49" charset="-122"/>
              <a:cs typeface="细圆" charset="0"/>
            </a:endParaRPr>
          </a:p>
        </p:txBody>
      </p:sp>
    </p:spTree>
    <p:extLst>
      <p:ext uri="{BB962C8B-B14F-4D97-AF65-F5344CB8AC3E}">
        <p14:creationId xmlns:p14="http://schemas.microsoft.com/office/powerpoint/2010/main" val="2797521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7595"/>
                                        </p:tgtEl>
                                        <p:attrNameLst>
                                          <p:attrName>style.visibility</p:attrName>
                                        </p:attrNameLst>
                                      </p:cBhvr>
                                      <p:to>
                                        <p:strVal val="visible"/>
                                      </p:to>
                                    </p:set>
                                    <p:anim calcmode="lin" valueType="num">
                                      <p:cBhvr additive="base">
                                        <p:cTn id="7" dur="500" fill="hold"/>
                                        <p:tgtEl>
                                          <p:spTgt spid="67595"/>
                                        </p:tgtEl>
                                        <p:attrNameLst>
                                          <p:attrName>ppt_x</p:attrName>
                                        </p:attrNameLst>
                                      </p:cBhvr>
                                      <p:tavLst>
                                        <p:tav tm="0">
                                          <p:val>
                                            <p:strVal val="1+#ppt_w/2"/>
                                          </p:val>
                                        </p:tav>
                                        <p:tav tm="100000">
                                          <p:val>
                                            <p:strVal val="#ppt_x"/>
                                          </p:val>
                                        </p:tav>
                                      </p:tavLst>
                                    </p:anim>
                                    <p:anim calcmode="lin" valueType="num">
                                      <p:cBhvr additive="base">
                                        <p:cTn id="8"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593"/>
                                        </p:tgtEl>
                                        <p:attrNameLst>
                                          <p:attrName>style.visibility</p:attrName>
                                        </p:attrNameLst>
                                      </p:cBhvr>
                                      <p:to>
                                        <p:strVal val="visible"/>
                                      </p:to>
                                    </p:set>
                                    <p:anim calcmode="lin" valueType="num">
                                      <p:cBhvr additive="base">
                                        <p:cTn id="13" dur="500" fill="hold"/>
                                        <p:tgtEl>
                                          <p:spTgt spid="67593"/>
                                        </p:tgtEl>
                                        <p:attrNameLst>
                                          <p:attrName>ppt_x</p:attrName>
                                        </p:attrNameLst>
                                      </p:cBhvr>
                                      <p:tavLst>
                                        <p:tav tm="0">
                                          <p:val>
                                            <p:strVal val="#ppt_x"/>
                                          </p:val>
                                        </p:tav>
                                        <p:tav tm="100000">
                                          <p:val>
                                            <p:strVal val="#ppt_x"/>
                                          </p:val>
                                        </p:tav>
                                      </p:tavLst>
                                    </p:anim>
                                    <p:anim calcmode="lin" valueType="num">
                                      <p:cBhvr additive="base">
                                        <p:cTn id="14" dur="500" fill="hold"/>
                                        <p:tgtEl>
                                          <p:spTgt spid="6759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7597">
                                            <p:txEl>
                                              <p:pRg st="0" end="0"/>
                                            </p:txEl>
                                          </p:spTgt>
                                        </p:tgtEl>
                                        <p:attrNameLst>
                                          <p:attrName>style.visibility</p:attrName>
                                        </p:attrNameLst>
                                      </p:cBhvr>
                                      <p:to>
                                        <p:strVal val="visible"/>
                                      </p:to>
                                    </p:set>
                                    <p:anim calcmode="lin" valueType="num">
                                      <p:cBhvr additive="base">
                                        <p:cTn id="19" dur="500" fill="hold"/>
                                        <p:tgtEl>
                                          <p:spTgt spid="6759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759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7597">
                                            <p:txEl>
                                              <p:pRg st="1" end="1"/>
                                            </p:txEl>
                                          </p:spTgt>
                                        </p:tgtEl>
                                        <p:attrNameLst>
                                          <p:attrName>style.visibility</p:attrName>
                                        </p:attrNameLst>
                                      </p:cBhvr>
                                      <p:to>
                                        <p:strVal val="visible"/>
                                      </p:to>
                                    </p:set>
                                    <p:anim calcmode="lin" valueType="num">
                                      <p:cBhvr additive="base">
                                        <p:cTn id="25" dur="500" fill="hold"/>
                                        <p:tgtEl>
                                          <p:spTgt spid="67597">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759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7597">
                                            <p:txEl>
                                              <p:pRg st="2" end="2"/>
                                            </p:txEl>
                                          </p:spTgt>
                                        </p:tgtEl>
                                        <p:attrNameLst>
                                          <p:attrName>style.visibility</p:attrName>
                                        </p:attrNameLst>
                                      </p:cBhvr>
                                      <p:to>
                                        <p:strVal val="visible"/>
                                      </p:to>
                                    </p:set>
                                    <p:anim calcmode="lin" valueType="num">
                                      <p:cBhvr additive="base">
                                        <p:cTn id="31" dur="500" fill="hold"/>
                                        <p:tgtEl>
                                          <p:spTgt spid="67597">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759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7597">
                                            <p:txEl>
                                              <p:pRg st="3" end="3"/>
                                            </p:txEl>
                                          </p:spTgt>
                                        </p:tgtEl>
                                        <p:attrNameLst>
                                          <p:attrName>style.visibility</p:attrName>
                                        </p:attrNameLst>
                                      </p:cBhvr>
                                      <p:to>
                                        <p:strVal val="visible"/>
                                      </p:to>
                                    </p:set>
                                    <p:anim calcmode="lin" valueType="num">
                                      <p:cBhvr additive="base">
                                        <p:cTn id="37" dur="500" fill="hold"/>
                                        <p:tgtEl>
                                          <p:spTgt spid="67597">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759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7597">
                                            <p:txEl>
                                              <p:pRg st="4" end="4"/>
                                            </p:txEl>
                                          </p:spTgt>
                                        </p:tgtEl>
                                        <p:attrNameLst>
                                          <p:attrName>style.visibility</p:attrName>
                                        </p:attrNameLst>
                                      </p:cBhvr>
                                      <p:to>
                                        <p:strVal val="visible"/>
                                      </p:to>
                                    </p:set>
                                    <p:anim calcmode="lin" valueType="num">
                                      <p:cBhvr additive="base">
                                        <p:cTn id="43" dur="500" fill="hold"/>
                                        <p:tgtEl>
                                          <p:spTgt spid="67597">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759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7597">
                                            <p:txEl>
                                              <p:pRg st="5" end="5"/>
                                            </p:txEl>
                                          </p:spTgt>
                                        </p:tgtEl>
                                        <p:attrNameLst>
                                          <p:attrName>style.visibility</p:attrName>
                                        </p:attrNameLst>
                                      </p:cBhvr>
                                      <p:to>
                                        <p:strVal val="visible"/>
                                      </p:to>
                                    </p:set>
                                    <p:anim calcmode="lin" valueType="num">
                                      <p:cBhvr additive="base">
                                        <p:cTn id="49" dur="500" fill="hold"/>
                                        <p:tgtEl>
                                          <p:spTgt spid="67597">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759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7597">
                                            <p:txEl>
                                              <p:pRg st="6" end="6"/>
                                            </p:txEl>
                                          </p:spTgt>
                                        </p:tgtEl>
                                        <p:attrNameLst>
                                          <p:attrName>style.visibility</p:attrName>
                                        </p:attrNameLst>
                                      </p:cBhvr>
                                      <p:to>
                                        <p:strVal val="visible"/>
                                      </p:to>
                                    </p:set>
                                    <p:anim calcmode="lin" valueType="num">
                                      <p:cBhvr additive="base">
                                        <p:cTn id="55" dur="500" fill="hold"/>
                                        <p:tgtEl>
                                          <p:spTgt spid="67597">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759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67597">
                                            <p:txEl>
                                              <p:pRg st="7" end="7"/>
                                            </p:txEl>
                                          </p:spTgt>
                                        </p:tgtEl>
                                        <p:attrNameLst>
                                          <p:attrName>style.visibility</p:attrName>
                                        </p:attrNameLst>
                                      </p:cBhvr>
                                      <p:to>
                                        <p:strVal val="visible"/>
                                      </p:to>
                                    </p:set>
                                    <p:anim calcmode="lin" valueType="num">
                                      <p:cBhvr additive="base">
                                        <p:cTn id="61" dur="500" fill="hold"/>
                                        <p:tgtEl>
                                          <p:spTgt spid="67597">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6759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67597">
                                            <p:txEl>
                                              <p:pRg st="8" end="8"/>
                                            </p:txEl>
                                          </p:spTgt>
                                        </p:tgtEl>
                                        <p:attrNameLst>
                                          <p:attrName>style.visibility</p:attrName>
                                        </p:attrNameLst>
                                      </p:cBhvr>
                                      <p:to>
                                        <p:strVal val="visible"/>
                                      </p:to>
                                    </p:set>
                                    <p:anim calcmode="lin" valueType="num">
                                      <p:cBhvr additive="base">
                                        <p:cTn id="67" dur="500" fill="hold"/>
                                        <p:tgtEl>
                                          <p:spTgt spid="67597">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6759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67597">
                                            <p:txEl>
                                              <p:pRg st="9" end="9"/>
                                            </p:txEl>
                                          </p:spTgt>
                                        </p:tgtEl>
                                        <p:attrNameLst>
                                          <p:attrName>style.visibility</p:attrName>
                                        </p:attrNameLst>
                                      </p:cBhvr>
                                      <p:to>
                                        <p:strVal val="visible"/>
                                      </p:to>
                                    </p:set>
                                    <p:anim calcmode="lin" valueType="num">
                                      <p:cBhvr additive="base">
                                        <p:cTn id="73" dur="500" fill="hold"/>
                                        <p:tgtEl>
                                          <p:spTgt spid="67597">
                                            <p:txEl>
                                              <p:pRg st="9" end="9"/>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67597">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67597">
                                            <p:txEl>
                                              <p:pRg st="10" end="10"/>
                                            </p:txEl>
                                          </p:spTgt>
                                        </p:tgtEl>
                                        <p:attrNameLst>
                                          <p:attrName>style.visibility</p:attrName>
                                        </p:attrNameLst>
                                      </p:cBhvr>
                                      <p:to>
                                        <p:strVal val="visible"/>
                                      </p:to>
                                    </p:set>
                                    <p:anim calcmode="lin" valueType="num">
                                      <p:cBhvr additive="base">
                                        <p:cTn id="79" dur="500" fill="hold"/>
                                        <p:tgtEl>
                                          <p:spTgt spid="67597">
                                            <p:txEl>
                                              <p:pRg st="10" end="1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67597">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67597">
                                            <p:txEl>
                                              <p:pRg st="11" end="11"/>
                                            </p:txEl>
                                          </p:spTgt>
                                        </p:tgtEl>
                                        <p:attrNameLst>
                                          <p:attrName>style.visibility</p:attrName>
                                        </p:attrNameLst>
                                      </p:cBhvr>
                                      <p:to>
                                        <p:strVal val="visible"/>
                                      </p:to>
                                    </p:set>
                                    <p:anim calcmode="lin" valueType="num">
                                      <p:cBhvr additive="base">
                                        <p:cTn id="85" dur="500" fill="hold"/>
                                        <p:tgtEl>
                                          <p:spTgt spid="67597">
                                            <p:txEl>
                                              <p:pRg st="11" end="11"/>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67597">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67597">
                                            <p:txEl>
                                              <p:pRg st="12" end="12"/>
                                            </p:txEl>
                                          </p:spTgt>
                                        </p:tgtEl>
                                        <p:attrNameLst>
                                          <p:attrName>style.visibility</p:attrName>
                                        </p:attrNameLst>
                                      </p:cBhvr>
                                      <p:to>
                                        <p:strVal val="visible"/>
                                      </p:to>
                                    </p:set>
                                    <p:anim calcmode="lin" valueType="num">
                                      <p:cBhvr additive="base">
                                        <p:cTn id="91" dur="500" fill="hold"/>
                                        <p:tgtEl>
                                          <p:spTgt spid="67597">
                                            <p:txEl>
                                              <p:pRg st="12" end="12"/>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67597">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67597">
                                            <p:txEl>
                                              <p:pRg st="13" end="13"/>
                                            </p:txEl>
                                          </p:spTgt>
                                        </p:tgtEl>
                                        <p:attrNameLst>
                                          <p:attrName>style.visibility</p:attrName>
                                        </p:attrNameLst>
                                      </p:cBhvr>
                                      <p:to>
                                        <p:strVal val="visible"/>
                                      </p:to>
                                    </p:set>
                                    <p:anim calcmode="lin" valueType="num">
                                      <p:cBhvr additive="base">
                                        <p:cTn id="97" dur="500" fill="hold"/>
                                        <p:tgtEl>
                                          <p:spTgt spid="67597">
                                            <p:txEl>
                                              <p:pRg st="13" end="13"/>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67597">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8" fill="hold" grpId="0" nodeType="clickEffect">
                                  <p:stCondLst>
                                    <p:cond delay="0"/>
                                  </p:stCondLst>
                                  <p:childTnLst>
                                    <p:set>
                                      <p:cBhvr>
                                        <p:cTn id="102" dur="1" fill="hold">
                                          <p:stCondLst>
                                            <p:cond delay="0"/>
                                          </p:stCondLst>
                                        </p:cTn>
                                        <p:tgtEl>
                                          <p:spTgt spid="67597">
                                            <p:txEl>
                                              <p:pRg st="14" end="14"/>
                                            </p:txEl>
                                          </p:spTgt>
                                        </p:tgtEl>
                                        <p:attrNameLst>
                                          <p:attrName>style.visibility</p:attrName>
                                        </p:attrNameLst>
                                      </p:cBhvr>
                                      <p:to>
                                        <p:strVal val="visible"/>
                                      </p:to>
                                    </p:set>
                                    <p:anim calcmode="lin" valueType="num">
                                      <p:cBhvr additive="base">
                                        <p:cTn id="103" dur="500" fill="hold"/>
                                        <p:tgtEl>
                                          <p:spTgt spid="67597">
                                            <p:txEl>
                                              <p:pRg st="14" end="14"/>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67597">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8" fill="hold" grpId="0" nodeType="clickEffect">
                                  <p:stCondLst>
                                    <p:cond delay="0"/>
                                  </p:stCondLst>
                                  <p:childTnLst>
                                    <p:set>
                                      <p:cBhvr>
                                        <p:cTn id="108" dur="1" fill="hold">
                                          <p:stCondLst>
                                            <p:cond delay="0"/>
                                          </p:stCondLst>
                                        </p:cTn>
                                        <p:tgtEl>
                                          <p:spTgt spid="67597">
                                            <p:txEl>
                                              <p:pRg st="15" end="15"/>
                                            </p:txEl>
                                          </p:spTgt>
                                        </p:tgtEl>
                                        <p:attrNameLst>
                                          <p:attrName>style.visibility</p:attrName>
                                        </p:attrNameLst>
                                      </p:cBhvr>
                                      <p:to>
                                        <p:strVal val="visible"/>
                                      </p:to>
                                    </p:set>
                                    <p:anim calcmode="lin" valueType="num">
                                      <p:cBhvr additive="base">
                                        <p:cTn id="109" dur="500" fill="hold"/>
                                        <p:tgtEl>
                                          <p:spTgt spid="67597">
                                            <p:txEl>
                                              <p:pRg st="15" end="15"/>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67597">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5" grpId="0" autoUpdateAnimBg="0"/>
      <p:bldP spid="67597"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graphicFrame>
        <p:nvGraphicFramePr>
          <p:cNvPr id="57362" name="Group 1042"/>
          <p:cNvGraphicFramePr>
            <a:graphicFrameLocks noGrp="1"/>
          </p:cNvGraphicFramePr>
          <p:nvPr>
            <p:extLst>
              <p:ext uri="{D42A27DB-BD31-4B8C-83A1-F6EECF244321}">
                <p14:modId xmlns:p14="http://schemas.microsoft.com/office/powerpoint/2010/main" val="628589072"/>
              </p:ext>
            </p:extLst>
          </p:nvPr>
        </p:nvGraphicFramePr>
        <p:xfrm>
          <a:off x="0" y="0"/>
          <a:ext cx="9144000" cy="6873348"/>
        </p:xfrm>
        <a:graphic>
          <a:graphicData uri="http://schemas.openxmlformats.org/drawingml/2006/table">
            <a:tbl>
              <a:tblPr/>
              <a:tblGrid>
                <a:gridCol w="3128210"/>
                <a:gridCol w="3315368"/>
                <a:gridCol w="2700422"/>
              </a:tblGrid>
              <a:tr h="274333">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Arial" charset="0"/>
                          <a:ea typeface="ＭＳ Ｐゴシック" charset="0"/>
                          <a:cs typeface="Times New Roman" charset="0"/>
                        </a:rPr>
                        <a:t> </a:t>
                      </a:r>
                      <a:r>
                        <a:rPr kumimoji="0" lang="en-US" sz="1600" b="1" i="0" u="none" strike="noStrike" cap="none" normalizeH="0" baseline="0">
                          <a:ln>
                            <a:noFill/>
                          </a:ln>
                          <a:solidFill>
                            <a:srgbClr val="FFFFFF"/>
                          </a:solidFill>
                          <a:effectLst/>
                          <a:latin typeface="Arial" charset="0"/>
                          <a:ea typeface="ＭＳ Ｐゴシック" charset="0"/>
                          <a:cs typeface="Times New Roman" charset="0"/>
                        </a:rPr>
                        <a:t>AN ALPHABETIZED LIFE OF JESUS </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(Adapted from Terry Hall, </a:t>
                      </a:r>
                      <a:r>
                        <a:rPr kumimoji="0" lang="en-US" sz="1400" b="1" i="1" u="none" strike="noStrike" cap="none" normalizeH="0" baseline="0">
                          <a:ln>
                            <a:noFill/>
                          </a:ln>
                          <a:solidFill>
                            <a:srgbClr val="FFFFFF"/>
                          </a:solidFill>
                          <a:effectLst/>
                          <a:latin typeface="Arial" charset="0"/>
                          <a:ea typeface="ＭＳ Ｐゴシック" charset="0"/>
                          <a:cs typeface="Times New Roman" charset="0"/>
                        </a:rPr>
                        <a:t>Bible Panorama</a:t>
                      </a:r>
                      <a:r>
                        <a:rPr kumimoji="0" lang="en-US" sz="1400" b="1" i="0" u="none" strike="noStrike" cap="none" normalizeH="0" baseline="0">
                          <a:ln>
                            <a:noFill/>
                          </a:ln>
                          <a:solidFill>
                            <a:srgbClr val="FFFFFF"/>
                          </a:solidFill>
                          <a:effectLst/>
                          <a:latin typeface="Arial" charset="0"/>
                          <a:ea typeface="ＭＳ Ｐゴシック" charset="0"/>
                          <a:cs typeface="Times New Roman" charset="0"/>
                        </a:rPr>
                        <a:t>, 139)</a:t>
                      </a:r>
                      <a:endParaRPr kumimoji="0" lang="en-US" sz="1400" b="1" i="0" u="none" strike="noStrike" cap="none" normalizeH="0" baseline="0">
                        <a:ln>
                          <a:noFill/>
                        </a:ln>
                        <a:solidFill>
                          <a:srgbClr val="FFFFFF"/>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A</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ngels [malaikat]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1:5-38; Matthew 1:18-25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B</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irth [kelahiran]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2:1-20; Matthew 2:1-12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Bethlehem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C</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arpenter [tukang kayu]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2:19-23; Luke 2:39-52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D</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ove [merpati]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3:11-17; Luke 3:15-23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Jordan River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E</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nemy [musuh]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4:1-11; Luke 4:1-13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Wilderness, northeast Judea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F</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ollowers [pengikut]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1:19-51; Mark 3:14-19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Perea, Galilee</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G</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 [tamu]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2:1-11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Cana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H</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ousecleaning [pembersihan Bait]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2:13-22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I</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nterview [percakapan]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3:1-21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J</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acob's well [sumur Yakub]</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4:5-42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Samaria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K</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in [keluarga]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4:16-31</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Nazareth</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L</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ocation [tempat]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4:13-22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M</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essage [pesan]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5–7</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N</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ature [karakter]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7:1-35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O</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pposition [penentang]</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12:22-50</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P</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arables [perumamaan]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13:1-53; Mark 4:1-34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Capernaum area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Q</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uestion [pertanyaan]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16:13-28; Luke 9:22-36</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Caesarea Philippi</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R</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evelation [pewahyuan]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17:1-13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Iturea, Mt. Hermon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S</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toning [dilempari batu]</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10:22-39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T</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omb [kubur]</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11:1-54</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Bethany near 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U</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pset [kekecewaan]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21–23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V</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ision [penglihatan]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24–25</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W</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ashing [pembasuhan]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John 13</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Upper Room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X</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ecution [penghukuman]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26:30–27:56 </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44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Y</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es! [Ya]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Matthew 28; Luke 24:1-49</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Judea, Galilea</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460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rgbClr val="0000FF"/>
                          </a:solidFill>
                          <a:effectLst/>
                          <a:latin typeface="Arial" charset="0"/>
                          <a:ea typeface="ＭＳ Ｐゴシック" charset="0"/>
                          <a:cs typeface="Times New Roman" charset="0"/>
                        </a:rPr>
                        <a:t>Z</a:t>
                      </a:r>
                      <a:r>
                        <a:rPr kumimoji="0" lang="en-US" sz="1050" b="1" i="0" u="none" strike="noStrike" cap="none" normalizeH="0" baseline="0">
                          <a:ln>
                            <a:noFill/>
                          </a:ln>
                          <a:solidFill>
                            <a:schemeClr val="bg1"/>
                          </a:solidFill>
                          <a:effectLst/>
                          <a:latin typeface="Arial" charset="0"/>
                          <a:ea typeface="ＭＳ Ｐゴシック" charset="0"/>
                          <a:cs typeface="Times New Roman" charset="0"/>
                        </a:rPr>
                        <a:t>ion [Sion]</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Luke 24:50-53; Acts 1:1-12</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a:ln>
                            <a:noFill/>
                          </a:ln>
                          <a:solidFill>
                            <a:schemeClr val="bg1"/>
                          </a:solidFill>
                          <a:effectLst/>
                          <a:latin typeface="Arial" charset="0"/>
                          <a:ea typeface="ＭＳ Ｐゴシック" charset="0"/>
                          <a:cs typeface="Times New Roman" charset="0"/>
                        </a:rPr>
                        <a:t>Jerusalem, Mt. Olivet</a:t>
                      </a:r>
                      <a:endParaRPr kumimoji="0" lang="en-US" sz="1050" b="1" i="0" u="none" strike="noStrike" cap="none" normalizeH="0" baseline="0">
                        <a:ln>
                          <a:noFill/>
                        </a:ln>
                        <a:solidFill>
                          <a:schemeClr val="bg1"/>
                        </a:solidFill>
                        <a:effectLst/>
                        <a:latin typeface="Arial" charset="0"/>
                        <a:ea typeface="ＭＳ Ｐゴシック" charset="0"/>
                      </a:endParaRPr>
                    </a:p>
                  </a:txBody>
                  <a:tcPr marT="45722" marB="45722"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bl>
          </a:graphicData>
        </a:graphic>
      </p:graphicFrame>
      <p:sp>
        <p:nvSpPr>
          <p:cNvPr id="28675" name="Text Box 3"/>
          <p:cNvSpPr txBox="1">
            <a:spLocks noChangeArrowheads="1"/>
          </p:cNvSpPr>
          <p:nvPr/>
        </p:nvSpPr>
        <p:spPr bwMode="auto">
          <a:xfrm>
            <a:off x="8655050" y="-76200"/>
            <a:ext cx="4699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solidFill>
                  <a:srgbClr val="FFFFFF"/>
                </a:solidFill>
                <a:latin typeface="Arial"/>
                <a:cs typeface="Arial"/>
              </a:rPr>
              <a:t>54</a:t>
            </a:r>
          </a:p>
        </p:txBody>
      </p:sp>
    </p:spTree>
    <p:extLst>
      <p:ext uri="{BB962C8B-B14F-4D97-AF65-F5344CB8AC3E}">
        <p14:creationId xmlns:p14="http://schemas.microsoft.com/office/powerpoint/2010/main" val="2479811036"/>
      </p:ext>
    </p:extLst>
  </p:cSld>
  <p:clrMapOvr>
    <a:overrideClrMapping bg1="dk2" tx1="lt1" bg2="dk1"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0">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bwMode="auto">
          <a:xfrm>
            <a:off x="-76200" y="-76200"/>
            <a:ext cx="9296400" cy="7010400"/>
          </a:xfrm>
          <a:prstGeom prst="rect">
            <a:avLst/>
          </a:prstGeom>
          <a:gradFill flip="none" rotWithShape="1">
            <a:gsLst>
              <a:gs pos="0">
                <a:schemeClr val="accent1">
                  <a:lumMod val="50000"/>
                </a:schemeClr>
              </a:gs>
              <a:gs pos="100000">
                <a:schemeClr val="bg1"/>
              </a:gs>
            </a:gsLst>
            <a:path path="circle">
              <a:fillToRect l="50000" t="50000" r="50000" b="50000"/>
            </a:path>
            <a:tileRect/>
          </a:gradFill>
          <a:ln w="12700" cap="flat" cmpd="sng" algn="ctr">
            <a:solidFill>
              <a:schemeClr val="tx1"/>
            </a:solidFill>
            <a:prstDash val="solid"/>
            <a:round/>
            <a:headEnd type="none" w="sm" len="sm"/>
            <a:tailEnd type="none" w="sm" len="sm"/>
          </a:ln>
          <a:effectLst/>
        </p:spPr>
        <p:txBody>
          <a:bodyPr wrap="none"/>
          <a:lstStyle/>
          <a:p>
            <a:pPr>
              <a:defRPr/>
            </a:pPr>
            <a:endParaRPr lang="en-US" dirty="0">
              <a:ea typeface="+mn-ea"/>
              <a:cs typeface="+mn-cs"/>
            </a:endParaRPr>
          </a:p>
        </p:txBody>
      </p:sp>
      <p:sp>
        <p:nvSpPr>
          <p:cNvPr id="165893" name="Text Box 4"/>
          <p:cNvSpPr txBox="1">
            <a:spLocks noChangeArrowheads="1"/>
          </p:cNvSpPr>
          <p:nvPr/>
        </p:nvSpPr>
        <p:spPr bwMode="auto">
          <a:xfrm>
            <a:off x="86550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55</a:t>
            </a:r>
          </a:p>
        </p:txBody>
      </p:sp>
      <p:pic>
        <p:nvPicPr>
          <p:cNvPr id="165894" name="Picture 2"/>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152400" y="-152400"/>
            <a:ext cx="8763000" cy="671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5895" name="Title 3"/>
          <p:cNvSpPr>
            <a:spLocks noGrp="1"/>
          </p:cNvSpPr>
          <p:nvPr>
            <p:ph type="title" idx="4294967295"/>
          </p:nvPr>
        </p:nvSpPr>
        <p:spPr>
          <a:xfrm>
            <a:off x="228600" y="76200"/>
            <a:ext cx="8458200" cy="609600"/>
          </a:xfrm>
          <a:solidFill>
            <a:srgbClr val="000090"/>
          </a:solidFill>
        </p:spPr>
        <p:txBody>
          <a:bodyPr/>
          <a:lstStyle/>
          <a:p>
            <a:pPr algn="ctr" eaLnBrk="1" hangingPunct="1"/>
            <a:r>
              <a:rPr lang="en-US" sz="3600" i="0">
                <a:solidFill>
                  <a:srgbClr val="FFFFFF"/>
                </a:solidFill>
                <a:latin typeface="Arial" charset="0"/>
                <a:cs typeface="Arial" charset="0"/>
              </a:rPr>
              <a:t>Great Periods in the Life of Christ</a:t>
            </a:r>
          </a:p>
        </p:txBody>
      </p:sp>
      <p:sp>
        <p:nvSpPr>
          <p:cNvPr id="165896" name="Text Box 11"/>
          <p:cNvSpPr txBox="1">
            <a:spLocks noChangeArrowheads="1"/>
          </p:cNvSpPr>
          <p:nvPr/>
        </p:nvSpPr>
        <p:spPr bwMode="auto">
          <a:xfrm>
            <a:off x="0" y="6553200"/>
            <a:ext cx="90693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1600" b="1" i="1">
                <a:solidFill>
                  <a:srgbClr val="FFFFFF"/>
                </a:solidFill>
                <a:latin typeface="Arial" charset="0"/>
                <a:cs typeface="Arial" charset="0"/>
              </a:rPr>
              <a:t>Walk Thru the New Testament </a:t>
            </a:r>
            <a:r>
              <a:rPr lang="en-US" sz="1600" b="1">
                <a:solidFill>
                  <a:srgbClr val="FFFFFF"/>
                </a:solidFill>
                <a:latin typeface="Arial" charset="0"/>
                <a:cs typeface="Arial" charset="0"/>
              </a:rPr>
              <a:t>seminar (used with permission)</a:t>
            </a:r>
          </a:p>
        </p:txBody>
      </p:sp>
      <p:grpSp>
        <p:nvGrpSpPr>
          <p:cNvPr id="165897" name="Group 3"/>
          <p:cNvGrpSpPr>
            <a:grpSpLocks/>
          </p:cNvGrpSpPr>
          <p:nvPr/>
        </p:nvGrpSpPr>
        <p:grpSpPr bwMode="auto">
          <a:xfrm>
            <a:off x="381000" y="5334000"/>
            <a:ext cx="1828800" cy="457200"/>
            <a:chOff x="381000" y="5334000"/>
            <a:chExt cx="1828800" cy="457200"/>
          </a:xfrm>
        </p:grpSpPr>
        <p:sp>
          <p:nvSpPr>
            <p:cNvPr id="165931" name="Rectangle 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Preparation</a:t>
              </a:r>
            </a:p>
          </p:txBody>
        </p:sp>
      </p:grpSp>
      <p:grpSp>
        <p:nvGrpSpPr>
          <p:cNvPr id="165898" name="Group 9"/>
          <p:cNvGrpSpPr>
            <a:grpSpLocks/>
          </p:cNvGrpSpPr>
          <p:nvPr/>
        </p:nvGrpSpPr>
        <p:grpSpPr bwMode="auto">
          <a:xfrm>
            <a:off x="838200" y="4800600"/>
            <a:ext cx="1828800" cy="457200"/>
            <a:chOff x="381000" y="5334000"/>
            <a:chExt cx="1828800" cy="457200"/>
          </a:xfrm>
        </p:grpSpPr>
        <p:sp>
          <p:nvSpPr>
            <p:cNvPr id="165929" name="Rectangle 1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3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Opening Events</a:t>
              </a:r>
            </a:p>
          </p:txBody>
        </p:sp>
      </p:grpSp>
      <p:grpSp>
        <p:nvGrpSpPr>
          <p:cNvPr id="165899" name="Group 19"/>
          <p:cNvGrpSpPr>
            <a:grpSpLocks/>
          </p:cNvGrpSpPr>
          <p:nvPr/>
        </p:nvGrpSpPr>
        <p:grpSpPr bwMode="auto">
          <a:xfrm>
            <a:off x="2667000" y="2209800"/>
            <a:ext cx="3657600" cy="838200"/>
            <a:chOff x="2667000" y="2209801"/>
            <a:chExt cx="3657600" cy="838201"/>
          </a:xfrm>
        </p:grpSpPr>
        <p:sp>
          <p:nvSpPr>
            <p:cNvPr id="165927" name="Rectangle 13"/>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8" name="Text Box 11"/>
            <p:cNvSpPr txBox="1">
              <a:spLocks noChangeArrowheads="1"/>
            </p:cNvSpPr>
            <p:nvPr/>
          </p:nvSpPr>
          <p:spPr bwMode="auto">
            <a:xfrm>
              <a:off x="2667000" y="2433935"/>
              <a:ext cx="3657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chemeClr val="bg1"/>
                  </a:solidFill>
                  <a:latin typeface="Arial" charset="0"/>
                  <a:cs typeface="Arial" charset="0"/>
                </a:rPr>
                <a:t>Climactic Galilean</a:t>
              </a:r>
            </a:p>
          </p:txBody>
        </p:sp>
      </p:grpSp>
      <p:grpSp>
        <p:nvGrpSpPr>
          <p:cNvPr id="165900" name="Group 8"/>
          <p:cNvGrpSpPr>
            <a:grpSpLocks/>
          </p:cNvGrpSpPr>
          <p:nvPr/>
        </p:nvGrpSpPr>
        <p:grpSpPr bwMode="auto">
          <a:xfrm>
            <a:off x="2209800" y="3124200"/>
            <a:ext cx="1828800" cy="457200"/>
            <a:chOff x="2209800" y="3124200"/>
            <a:chExt cx="1828800" cy="457200"/>
          </a:xfrm>
        </p:grpSpPr>
        <p:sp>
          <p:nvSpPr>
            <p:cNvPr id="165925" name="Rectangle 16"/>
            <p:cNvSpPr>
              <a:spLocks noChangeArrowheads="1"/>
            </p:cNvSpPr>
            <p:nvPr/>
          </p:nvSpPr>
          <p:spPr bwMode="auto">
            <a:xfrm>
              <a:off x="2209800" y="31242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6" name="Text Box 11"/>
            <p:cNvSpPr txBox="1">
              <a:spLocks noChangeArrowheads="1"/>
            </p:cNvSpPr>
            <p:nvPr/>
          </p:nvSpPr>
          <p:spPr bwMode="auto">
            <a:xfrm>
              <a:off x="2209800" y="32004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Samaritan</a:t>
              </a:r>
            </a:p>
          </p:txBody>
        </p:sp>
      </p:grpSp>
      <p:grpSp>
        <p:nvGrpSpPr>
          <p:cNvPr id="165901" name="Group 20"/>
          <p:cNvGrpSpPr>
            <a:grpSpLocks/>
          </p:cNvGrpSpPr>
          <p:nvPr/>
        </p:nvGrpSpPr>
        <p:grpSpPr bwMode="auto">
          <a:xfrm>
            <a:off x="1295400" y="4267200"/>
            <a:ext cx="1828800" cy="457200"/>
            <a:chOff x="381000" y="5334000"/>
            <a:chExt cx="1828800" cy="457200"/>
          </a:xfrm>
        </p:grpSpPr>
        <p:sp>
          <p:nvSpPr>
            <p:cNvPr id="165923" name="Rectangle 21"/>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Perean</a:t>
              </a:r>
            </a:p>
          </p:txBody>
        </p:sp>
      </p:grpSp>
      <p:grpSp>
        <p:nvGrpSpPr>
          <p:cNvPr id="165902" name="Group 23"/>
          <p:cNvGrpSpPr>
            <a:grpSpLocks/>
          </p:cNvGrpSpPr>
          <p:nvPr/>
        </p:nvGrpSpPr>
        <p:grpSpPr bwMode="auto">
          <a:xfrm>
            <a:off x="1752600" y="3733800"/>
            <a:ext cx="1828800" cy="457200"/>
            <a:chOff x="381000" y="5334000"/>
            <a:chExt cx="1828800" cy="457200"/>
          </a:xfrm>
        </p:grpSpPr>
        <p:sp>
          <p:nvSpPr>
            <p:cNvPr id="165921" name="Rectangle 24"/>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Early Judean</a:t>
              </a:r>
            </a:p>
          </p:txBody>
        </p:sp>
      </p:grpSp>
      <p:grpSp>
        <p:nvGrpSpPr>
          <p:cNvPr id="165903" name="Group 26"/>
          <p:cNvGrpSpPr>
            <a:grpSpLocks/>
          </p:cNvGrpSpPr>
          <p:nvPr/>
        </p:nvGrpSpPr>
        <p:grpSpPr bwMode="auto">
          <a:xfrm>
            <a:off x="6781800" y="5334000"/>
            <a:ext cx="1828800" cy="457200"/>
            <a:chOff x="381000" y="5334000"/>
            <a:chExt cx="1828800" cy="457200"/>
          </a:xfrm>
        </p:grpSpPr>
        <p:sp>
          <p:nvSpPr>
            <p:cNvPr id="165919" name="Rectangle 27"/>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20"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Confirmation</a:t>
              </a:r>
            </a:p>
          </p:txBody>
        </p:sp>
      </p:grpSp>
      <p:grpSp>
        <p:nvGrpSpPr>
          <p:cNvPr id="165904" name="Group 29"/>
          <p:cNvGrpSpPr>
            <a:grpSpLocks/>
          </p:cNvGrpSpPr>
          <p:nvPr/>
        </p:nvGrpSpPr>
        <p:grpSpPr bwMode="auto">
          <a:xfrm>
            <a:off x="6324600" y="4800600"/>
            <a:ext cx="1828800" cy="457200"/>
            <a:chOff x="381000" y="5334000"/>
            <a:chExt cx="1828800" cy="457200"/>
          </a:xfrm>
        </p:grpSpPr>
        <p:sp>
          <p:nvSpPr>
            <p:cNvPr id="165917" name="Rectangle 30"/>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8"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Closing Events</a:t>
              </a:r>
            </a:p>
          </p:txBody>
        </p:sp>
      </p:grpSp>
      <p:grpSp>
        <p:nvGrpSpPr>
          <p:cNvPr id="165905" name="Group 7"/>
          <p:cNvGrpSpPr>
            <a:grpSpLocks/>
          </p:cNvGrpSpPr>
          <p:nvPr/>
        </p:nvGrpSpPr>
        <p:grpSpPr bwMode="auto">
          <a:xfrm>
            <a:off x="4953000" y="3200400"/>
            <a:ext cx="1828800" cy="457200"/>
            <a:chOff x="4953000" y="3200400"/>
            <a:chExt cx="1828800" cy="457200"/>
          </a:xfrm>
        </p:grpSpPr>
        <p:sp>
          <p:nvSpPr>
            <p:cNvPr id="165915" name="Rectangle 32"/>
            <p:cNvSpPr>
              <a:spLocks noChangeArrowheads="1"/>
            </p:cNvSpPr>
            <p:nvPr/>
          </p:nvSpPr>
          <p:spPr bwMode="auto">
            <a:xfrm>
              <a:off x="4953000" y="32004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6" name="Text Box 11"/>
            <p:cNvSpPr txBox="1">
              <a:spLocks noChangeArrowheads="1"/>
            </p:cNvSpPr>
            <p:nvPr/>
          </p:nvSpPr>
          <p:spPr bwMode="auto">
            <a:xfrm>
              <a:off x="4953000" y="32766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Samaritan</a:t>
              </a:r>
            </a:p>
          </p:txBody>
        </p:sp>
      </p:grpSp>
      <p:grpSp>
        <p:nvGrpSpPr>
          <p:cNvPr id="165906" name="Group 34"/>
          <p:cNvGrpSpPr>
            <a:grpSpLocks/>
          </p:cNvGrpSpPr>
          <p:nvPr/>
        </p:nvGrpSpPr>
        <p:grpSpPr bwMode="auto">
          <a:xfrm>
            <a:off x="5867400" y="4267200"/>
            <a:ext cx="1828800" cy="457200"/>
            <a:chOff x="381000" y="5334000"/>
            <a:chExt cx="1828800" cy="457200"/>
          </a:xfrm>
        </p:grpSpPr>
        <p:sp>
          <p:nvSpPr>
            <p:cNvPr id="165913" name="Rectangle 35"/>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4"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Perean</a:t>
              </a:r>
            </a:p>
          </p:txBody>
        </p:sp>
      </p:grpSp>
      <p:grpSp>
        <p:nvGrpSpPr>
          <p:cNvPr id="165907" name="Group 37"/>
          <p:cNvGrpSpPr>
            <a:grpSpLocks/>
          </p:cNvGrpSpPr>
          <p:nvPr/>
        </p:nvGrpSpPr>
        <p:grpSpPr bwMode="auto">
          <a:xfrm>
            <a:off x="5410200" y="3733800"/>
            <a:ext cx="1828800" cy="457200"/>
            <a:chOff x="381000" y="5334000"/>
            <a:chExt cx="1828800" cy="457200"/>
          </a:xfrm>
        </p:grpSpPr>
        <p:sp>
          <p:nvSpPr>
            <p:cNvPr id="165911" name="Rectangle 38"/>
            <p:cNvSpPr>
              <a:spLocks noChangeArrowheads="1"/>
            </p:cNvSpPr>
            <p:nvPr/>
          </p:nvSpPr>
          <p:spPr bwMode="auto">
            <a:xfrm>
              <a:off x="381000" y="5334000"/>
              <a:ext cx="1828800" cy="457200"/>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2" name="Text Box 11"/>
            <p:cNvSpPr txBox="1">
              <a:spLocks noChangeArrowheads="1"/>
            </p:cNvSpPr>
            <p:nvPr/>
          </p:nvSpPr>
          <p:spPr bwMode="auto">
            <a:xfrm>
              <a:off x="381000" y="5410200"/>
              <a:ext cx="1828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Later Judean</a:t>
              </a:r>
            </a:p>
          </p:txBody>
        </p:sp>
      </p:grpSp>
      <p:grpSp>
        <p:nvGrpSpPr>
          <p:cNvPr id="165908" name="Group 43"/>
          <p:cNvGrpSpPr>
            <a:grpSpLocks/>
          </p:cNvGrpSpPr>
          <p:nvPr/>
        </p:nvGrpSpPr>
        <p:grpSpPr bwMode="auto">
          <a:xfrm>
            <a:off x="152400" y="914400"/>
            <a:ext cx="8839200" cy="609600"/>
            <a:chOff x="2667000" y="2209801"/>
            <a:chExt cx="3657600" cy="838201"/>
          </a:xfrm>
        </p:grpSpPr>
        <p:sp>
          <p:nvSpPr>
            <p:cNvPr id="165909" name="Rectangle 44"/>
            <p:cNvSpPr>
              <a:spLocks noChangeArrowheads="1"/>
            </p:cNvSpPr>
            <p:nvPr/>
          </p:nvSpPr>
          <p:spPr bwMode="auto">
            <a:xfrm>
              <a:off x="2667000" y="2209801"/>
              <a:ext cx="3657600" cy="838201"/>
            </a:xfrm>
            <a:prstGeom prst="rect">
              <a:avLst/>
            </a:prstGeom>
            <a:solidFill>
              <a:srgbClr val="FFFFFF"/>
            </a:solidFill>
            <a:ln w="57150">
              <a:solidFill>
                <a:schemeClr val="bg1"/>
              </a:solidFill>
              <a:round/>
              <a:headEnd type="none" w="sm" len="sm"/>
              <a:tailEnd type="none" w="sm" len="sm"/>
            </a:ln>
          </p:spPr>
          <p:txBody>
            <a:bodyPr wrap="none"/>
            <a:lstStyle/>
            <a:p>
              <a:endParaRPr lang="en-US"/>
            </a:p>
          </p:txBody>
        </p:sp>
        <p:sp>
          <p:nvSpPr>
            <p:cNvPr id="165910" name="Text Box 11"/>
            <p:cNvSpPr txBox="1">
              <a:spLocks noChangeArrowheads="1"/>
            </p:cNvSpPr>
            <p:nvPr/>
          </p:nvSpPr>
          <p:spPr bwMode="auto">
            <a:xfrm>
              <a:off x="2667000" y="2419352"/>
              <a:ext cx="3657600" cy="33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1600" b="1">
                  <a:solidFill>
                    <a:schemeClr val="bg1"/>
                  </a:solidFill>
                  <a:latin typeface="Arial" charset="0"/>
                  <a:cs typeface="Arial" charset="0"/>
                </a:rPr>
                <a:t>“The Son of Man… came to minister and to give his life a ransom for many” (Mark 10:45)</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7" name="Title 1"/>
          <p:cNvSpPr>
            <a:spLocks noGrp="1"/>
          </p:cNvSpPr>
          <p:nvPr>
            <p:ph type="title"/>
          </p:nvPr>
        </p:nvSpPr>
        <p:spPr>
          <a:xfrm>
            <a:off x="4674206" y="457200"/>
            <a:ext cx="4317394" cy="1981200"/>
          </a:xfrm>
        </p:spPr>
        <p:txBody>
          <a:bodyPr/>
          <a:lstStyle/>
          <a:p>
            <a:r>
              <a:rPr lang="en-US" b="1" dirty="0" smtClean="0">
                <a:solidFill>
                  <a:srgbClr val="FFFFFF"/>
                </a:solidFill>
                <a:latin typeface="Arial" charset="0"/>
                <a:ea typeface="ＭＳ Ｐゴシック" charset="0"/>
                <a:cs typeface="ＭＳ Ｐゴシック" charset="0"/>
              </a:rPr>
              <a:t>A Definitive Work</a:t>
            </a:r>
            <a:endParaRPr lang="en-US" b="1" dirty="0">
              <a:solidFill>
                <a:srgbClr val="FFFFFF"/>
              </a:solidFill>
              <a:latin typeface="Arial" charset="0"/>
              <a:ea typeface="ＭＳ Ｐゴシック" charset="0"/>
              <a:cs typeface="ＭＳ Ｐゴシック" charset="0"/>
            </a:endParaRPr>
          </a:p>
        </p:txBody>
      </p:sp>
      <p:pic>
        <p:nvPicPr>
          <p:cNvPr id="3" name="Picture 2"/>
          <p:cNvPicPr>
            <a:picLocks noChangeAspect="1"/>
          </p:cNvPicPr>
          <p:nvPr/>
        </p:nvPicPr>
        <p:blipFill>
          <a:blip r:embed="rId2"/>
          <a:stretch>
            <a:fillRect/>
          </a:stretch>
        </p:blipFill>
        <p:spPr>
          <a:xfrm>
            <a:off x="76200" y="76200"/>
            <a:ext cx="4381500" cy="6638636"/>
          </a:xfrm>
          <a:prstGeom prst="rect">
            <a:avLst/>
          </a:prstGeom>
        </p:spPr>
      </p:pic>
    </p:spTree>
    <p:extLst>
      <p:ext uri="{BB962C8B-B14F-4D97-AF65-F5344CB8AC3E}">
        <p14:creationId xmlns:p14="http://schemas.microsoft.com/office/powerpoint/2010/main" val="2494915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6"/>
          <p:cNvSpPr>
            <a:spLocks noChangeArrowheads="1"/>
          </p:cNvSpPr>
          <p:nvPr/>
        </p:nvSpPr>
        <p:spPr bwMode="auto">
          <a:xfrm>
            <a:off x="-127000" y="-76200"/>
            <a:ext cx="9296400" cy="7010400"/>
          </a:xfrm>
          <a:prstGeom prst="rect">
            <a:avLst/>
          </a:prstGeom>
          <a:gradFill flip="none" rotWithShape="1">
            <a:gsLst>
              <a:gs pos="34000">
                <a:srgbClr val="800000"/>
              </a:gs>
              <a:gs pos="100000">
                <a:schemeClr val="bg1"/>
              </a:gs>
            </a:gsLst>
            <a:path path="rect">
              <a:fillToRect l="50000" t="50000" r="50000" b="50000"/>
            </a:path>
            <a:tileRect/>
          </a:gradFill>
          <a:ln w="12700">
            <a:solidFill>
              <a:schemeClr val="tx1"/>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FFFFFF"/>
                  </a:outerShdw>
                </a:effectLst>
                <a:cs typeface="Arial" pitchFamily="34" charset="0"/>
              </a:rPr>
              <a:t>56</a:t>
            </a:r>
          </a:p>
        </p:txBody>
      </p:sp>
      <p:sp>
        <p:nvSpPr>
          <p:cNvPr id="10246" name="Title 7"/>
          <p:cNvSpPr>
            <a:spLocks noGrp="1"/>
          </p:cNvSpPr>
          <p:nvPr>
            <p:ph type="title" idx="4294967295"/>
          </p:nvPr>
        </p:nvSpPr>
        <p:spPr>
          <a:xfrm>
            <a:off x="-107950" y="457200"/>
            <a:ext cx="9296400" cy="609600"/>
          </a:xfrm>
          <a:solidFill>
            <a:schemeClr val="tx2">
              <a:lumMod val="60000"/>
              <a:lumOff val="40000"/>
            </a:schemeClr>
          </a:solidFill>
          <a:ln w="28575">
            <a:solidFill>
              <a:schemeClr val="tx1"/>
            </a:solidFill>
          </a:ln>
        </p:spPr>
        <p:txBody>
          <a:bodyPr/>
          <a:lstStyle/>
          <a:p>
            <a:pPr algn="ctr" eaLnBrk="1" hangingPunct="1">
              <a:defRPr/>
            </a:pPr>
            <a:r>
              <a:rPr lang="zh-CN" altLang="en-US" sz="3600" b="1" dirty="0" smtClean="0">
                <a:solidFill>
                  <a:schemeClr val="bg1"/>
                </a:solidFill>
                <a:latin typeface="Arial" charset="0"/>
                <a:cs typeface="Arial" charset="0"/>
              </a:rPr>
              <a:t>追溯耶稣基督的诞生。</a:t>
            </a:r>
            <a:endParaRPr lang="en-US" sz="3600" b="1" dirty="0">
              <a:solidFill>
                <a:schemeClr val="bg1"/>
              </a:solidFill>
              <a:latin typeface="Arial" charset="0"/>
              <a:cs typeface="Arial" charset="0"/>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p>
            <a:pPr algn="ctr" defTabSz="457200">
              <a:defRPr/>
            </a:pPr>
            <a:r>
              <a:rPr lang="zh-CN" altLang="en-US" sz="2800" dirty="0">
                <a:solidFill>
                  <a:srgbClr val="FFFFCC"/>
                </a:solidFill>
                <a:latin typeface="Arial" charset="0"/>
              </a:rPr>
              <a:t>出生日期：大约</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12</a:t>
            </a:r>
            <a:r>
              <a:rPr lang="zh-CN" altLang="en-US" sz="2800" dirty="0">
                <a:solidFill>
                  <a:srgbClr val="FFFFCC"/>
                </a:solidFill>
                <a:latin typeface="Arial" charset="0"/>
              </a:rPr>
              <a:t>月</a:t>
            </a:r>
            <a:r>
              <a:rPr lang="en-US" altLang="zh-CN" sz="2800" dirty="0">
                <a:solidFill>
                  <a:srgbClr val="FFFFCC"/>
                </a:solidFill>
                <a:latin typeface="Arial" charset="0"/>
              </a:rPr>
              <a:t>5</a:t>
            </a:r>
            <a:r>
              <a:rPr lang="zh-CN" altLang="en-US" sz="2800" dirty="0">
                <a:solidFill>
                  <a:srgbClr val="FFFFCC"/>
                </a:solidFill>
                <a:latin typeface="Arial" charset="0"/>
              </a:rPr>
              <a:t>年前</a:t>
            </a:r>
            <a:r>
              <a:rPr lang="en-US" altLang="zh-CN" sz="2800" dirty="0">
                <a:solidFill>
                  <a:srgbClr val="FFFFCC"/>
                </a:solidFill>
                <a:latin typeface="Arial" charset="0"/>
              </a:rPr>
              <a:t>/</a:t>
            </a:r>
            <a:r>
              <a:rPr lang="zh-CN" altLang="en-US" sz="2800" dirty="0">
                <a:solidFill>
                  <a:srgbClr val="FFFFCC"/>
                </a:solidFill>
                <a:latin typeface="Arial" charset="0"/>
              </a:rPr>
              <a:t>公元</a:t>
            </a:r>
            <a:r>
              <a:rPr lang="en-US" altLang="zh-CN" sz="2800" dirty="0">
                <a:solidFill>
                  <a:srgbClr val="FFFFCC"/>
                </a:solidFill>
                <a:latin typeface="Arial" charset="0"/>
              </a:rPr>
              <a:t>1</a:t>
            </a:r>
            <a:r>
              <a:rPr lang="zh-CN" altLang="en-US" sz="2800" dirty="0">
                <a:solidFill>
                  <a:srgbClr val="FFFFCC"/>
                </a:solidFill>
                <a:latin typeface="Arial" charset="0"/>
              </a:rPr>
              <a:t>月</a:t>
            </a:r>
            <a:r>
              <a:rPr lang="en-US" altLang="zh-CN" sz="2800" dirty="0">
                <a:solidFill>
                  <a:srgbClr val="FFFFCC"/>
                </a:solidFill>
                <a:latin typeface="Arial" charset="0"/>
              </a:rPr>
              <a:t>4</a:t>
            </a:r>
            <a:r>
              <a:rPr lang="zh-CN" altLang="en-US" sz="2800" dirty="0">
                <a:solidFill>
                  <a:srgbClr val="FFFFCC"/>
                </a:solidFill>
                <a:latin typeface="Arial" charset="0"/>
              </a:rPr>
              <a:t>年前</a:t>
            </a:r>
            <a:endParaRPr lang="en-US" sz="2800" b="1" dirty="0">
              <a:solidFill>
                <a:srgbClr val="F2FCFF"/>
              </a:solidFill>
              <a:effectLst>
                <a:outerShdw blurRad="38100" dist="38100" dir="2700000" algn="tl">
                  <a:srgbClr val="5F5F5F"/>
                </a:outerShdw>
              </a:effectLst>
              <a:latin typeface="Arial" charset="0"/>
              <a:cs typeface="Arial" pitchFamily="34" charset="0"/>
            </a:endParaRPr>
          </a:p>
        </p:txBody>
      </p:sp>
      <p:sp>
        <p:nvSpPr>
          <p:cNvPr id="8" name="Title 7"/>
          <p:cNvSpPr txBox="1">
            <a:spLocks/>
          </p:cNvSpPr>
          <p:nvPr/>
        </p:nvSpPr>
        <p:spPr bwMode="auto">
          <a:xfrm>
            <a:off x="-85725" y="1957388"/>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p>
            <a:pPr algn="ctr" defTabSz="457200">
              <a:defRPr/>
            </a:pPr>
            <a:r>
              <a:rPr lang="zh-CN" altLang="en-US" dirty="0">
                <a:solidFill>
                  <a:srgbClr val="FFFFCC"/>
                </a:solidFill>
                <a:latin typeface="Arial" charset="0"/>
              </a:rPr>
              <a:t>耶稣在这两个日期之间出生的：</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0" name="Title 7"/>
          <p:cNvSpPr txBox="1">
            <a:spLocks/>
          </p:cNvSpPr>
          <p:nvPr/>
        </p:nvSpPr>
        <p:spPr bwMode="auto">
          <a:xfrm>
            <a:off x="204788" y="4976813"/>
            <a:ext cx="29591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p>
            <a:pPr algn="ctr" defTabSz="457200">
              <a:defRPr/>
            </a:pPr>
            <a:r>
              <a:rPr lang="zh-CN" altLang="en-US" dirty="0">
                <a:solidFill>
                  <a:srgbClr val="FFFFCC"/>
                </a:solidFill>
                <a:latin typeface="Arial" charset="0"/>
              </a:rPr>
              <a:t>公元前</a:t>
            </a:r>
            <a:r>
              <a:rPr lang="en-US" b="1" dirty="0">
                <a:solidFill>
                  <a:srgbClr val="F2FCFF"/>
                </a:solidFill>
                <a:effectLst>
                  <a:outerShdw blurRad="38100" dist="38100" dir="2700000" algn="tl">
                    <a:srgbClr val="5F5F5F"/>
                  </a:outerShdw>
                </a:effectLst>
                <a:latin typeface="Arial" charset="0"/>
                <a:cs typeface="Arial" pitchFamily="34" charset="0"/>
              </a:rPr>
              <a:t>6</a:t>
            </a:r>
            <a:r>
              <a:rPr lang="zh-CN" altLang="en-US" dirty="0">
                <a:solidFill>
                  <a:srgbClr val="FFFFCC"/>
                </a:solidFill>
                <a:latin typeface="Arial" charset="0"/>
              </a:rPr>
              <a:t>年</a:t>
            </a:r>
            <a:endParaRPr lang="en-US" b="1" dirty="0">
              <a:solidFill>
                <a:srgbClr val="F2FCFF"/>
              </a:solidFill>
              <a:effectLst>
                <a:outerShdw blurRad="38100" dist="38100" dir="2700000" algn="tl">
                  <a:srgbClr val="5F5F5F"/>
                </a:outerShdw>
              </a:effectLst>
              <a:latin typeface="Arial" charset="0"/>
              <a:cs typeface="Arial" pitchFamily="34" charset="0"/>
            </a:endParaRPr>
          </a:p>
        </p:txBody>
      </p:sp>
      <p:sp>
        <p:nvSpPr>
          <p:cNvPr id="12" name="Title 7"/>
          <p:cNvSpPr txBox="1">
            <a:spLocks/>
          </p:cNvSpPr>
          <p:nvPr/>
        </p:nvSpPr>
        <p:spPr bwMode="auto">
          <a:xfrm>
            <a:off x="5402263" y="4976813"/>
            <a:ext cx="35718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0" hangingPunct="0">
              <a:defRPr/>
            </a:pPr>
            <a:r>
              <a:rPr lang="zh-CN" altLang="en-US" smtClean="0">
                <a:solidFill>
                  <a:srgbClr val="FFFFCC"/>
                </a:solidFill>
              </a:rPr>
              <a:t>三月</a:t>
            </a:r>
            <a:r>
              <a:rPr lang="en-US" altLang="zh-CN" smtClean="0">
                <a:solidFill>
                  <a:srgbClr val="FFFFCC"/>
                </a:solidFill>
              </a:rPr>
              <a:t>29</a:t>
            </a:r>
            <a:r>
              <a:rPr lang="zh-CN" altLang="en-US" smtClean="0">
                <a:solidFill>
                  <a:srgbClr val="FFFFCC"/>
                </a:solidFill>
              </a:rPr>
              <a:t>日至四月</a:t>
            </a:r>
            <a:r>
              <a:rPr lang="en-US" altLang="zh-CN" smtClean="0">
                <a:solidFill>
                  <a:srgbClr val="FFFFCC"/>
                </a:solidFill>
              </a:rPr>
              <a:t>11</a:t>
            </a:r>
            <a:r>
              <a:rPr lang="zh-CN" altLang="en-US" smtClean="0">
                <a:solidFill>
                  <a:srgbClr val="FFFFCC"/>
                </a:solidFill>
              </a:rPr>
              <a:t>日</a:t>
            </a:r>
            <a:endParaRPr lang="en-US" altLang="ja-JP" smtClean="0">
              <a:solidFill>
                <a:srgbClr val="FFFFCC"/>
              </a:solidFill>
            </a:endParaRPr>
          </a:p>
          <a:p>
            <a:pPr algn="ctr">
              <a:defRPr/>
            </a:pPr>
            <a:r>
              <a:rPr lang="zh-CN" altLang="en-US" smtClean="0">
                <a:solidFill>
                  <a:srgbClr val="FFFFCC"/>
                </a:solidFill>
              </a:rPr>
              <a:t>公元前</a:t>
            </a:r>
            <a:r>
              <a:rPr lang="en-US" altLang="zh-CN" smtClean="0">
                <a:solidFill>
                  <a:srgbClr val="FFFFCC"/>
                </a:solidFill>
              </a:rPr>
              <a:t>4</a:t>
            </a:r>
            <a:r>
              <a:rPr lang="zh-CN" altLang="en-US" smtClean="0">
                <a:solidFill>
                  <a:srgbClr val="FFFFCC"/>
                </a:solidFill>
              </a:rPr>
              <a:t>年</a:t>
            </a:r>
            <a:endParaRPr lang="en-US" b="1" smtClean="0">
              <a:solidFill>
                <a:srgbClr val="F2FCFF"/>
              </a:solidFill>
              <a:effectLst>
                <a:outerShdw blurRad="38100" dist="38100" dir="2700000" algn="tl">
                  <a:srgbClr val="5F5F5F"/>
                </a:outerShdw>
              </a:effectLst>
              <a:cs typeface="Arial" charset="0"/>
            </a:endParaRPr>
          </a:p>
        </p:txBody>
      </p:sp>
      <p:cxnSp>
        <p:nvCxnSpPr>
          <p:cNvPr id="3" name="Straight Connector 2"/>
          <p:cNvCxnSpPr>
            <a:cxnSpLocks noChangeShapeType="1"/>
          </p:cNvCxnSpPr>
          <p:nvPr/>
        </p:nvCxnSpPr>
        <p:spPr bwMode="auto">
          <a:xfrm>
            <a:off x="1825625" y="4635500"/>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5F5F5F"/>
                  </a:outerShdw>
                </a:effectLst>
                <a:ea typeface="MS Gothic" pitchFamily="49" charset="-128"/>
                <a:cs typeface="+mn-cs"/>
              </a:rPr>
              <a:t>Harold W. Hoehner, </a:t>
            </a:r>
            <a:r>
              <a:rPr lang="en-US" altLang="en-US" sz="1600" b="1" i="1">
                <a:solidFill>
                  <a:srgbClr val="FFFFFF"/>
                </a:solidFill>
                <a:effectLst>
                  <a:outerShdw blurRad="38100" dist="38100" dir="2700000" algn="tl">
                    <a:srgbClr val="5F5F5F"/>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5F5F5F"/>
                  </a:outerShdw>
                </a:effectLst>
                <a:ea typeface="MS Gothic" pitchFamily="49" charset="-128"/>
                <a:cs typeface="+mn-cs"/>
              </a:rPr>
              <a:t>(Zondervan, 1977), 114</a:t>
            </a:r>
          </a:p>
        </p:txBody>
      </p:sp>
      <p:sp>
        <p:nvSpPr>
          <p:cNvPr id="16" name="Title 7"/>
          <p:cNvSpPr txBox="1">
            <a:spLocks/>
          </p:cNvSpPr>
          <p:nvPr/>
        </p:nvSpPr>
        <p:spPr bwMode="auto">
          <a:xfrm>
            <a:off x="214313" y="3217863"/>
            <a:ext cx="29591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居里纽 </a:t>
            </a:r>
            <a:r>
              <a:rPr lang="en-US" altLang="en-US" b="1">
                <a:solidFill>
                  <a:srgbClr val="F2FCFF"/>
                </a:solidFill>
                <a:effectLst>
                  <a:outerShdw blurRad="38100" dist="38100" dir="2700000" algn="tl">
                    <a:srgbClr val="5F5F5F"/>
                  </a:outerShdw>
                </a:effectLst>
                <a:cs typeface="Arial" pitchFamily="34" charset="0"/>
              </a:rPr>
              <a:t>/</a:t>
            </a:r>
            <a:r>
              <a:rPr lang="zh-CN" altLang="en-US">
                <a:solidFill>
                  <a:srgbClr val="FFFFCC"/>
                </a:solidFill>
                <a:cs typeface="+mn-cs"/>
              </a:rPr>
              <a:t>古利奈的户口普查 </a:t>
            </a:r>
            <a:r>
              <a:rPr lang="en-US" altLang="en-US"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2:1-5)</a:t>
            </a:r>
            <a:endParaRPr lang="en-US" altLang="en-US" b="1">
              <a:solidFill>
                <a:srgbClr val="F2FCFF"/>
              </a:solidFill>
              <a:effectLst>
                <a:outerShdw blurRad="38100" dist="38100" dir="2700000" algn="tl">
                  <a:srgbClr val="5F5F5F"/>
                </a:outerShdw>
              </a:effectLst>
              <a:cs typeface="Arial" pitchFamily="34" charset="0"/>
            </a:endParaRPr>
          </a:p>
        </p:txBody>
      </p:sp>
      <p:sp>
        <p:nvSpPr>
          <p:cNvPr id="17" name="Title 7"/>
          <p:cNvSpPr txBox="1">
            <a:spLocks/>
          </p:cNvSpPr>
          <p:nvPr/>
        </p:nvSpPr>
        <p:spPr bwMode="auto">
          <a:xfrm>
            <a:off x="5410200" y="3217863"/>
            <a:ext cx="35734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cs typeface="+mn-cs"/>
              </a:rPr>
              <a:t>希律大帝的死亡</a:t>
            </a:r>
            <a:r>
              <a:rPr lang="en-US" altLang="ja-JP" b="1">
                <a:solidFill>
                  <a:srgbClr val="F2FCFF"/>
                </a:solidFill>
                <a:effectLst>
                  <a:outerShdw blurRad="38100" dist="38100" dir="2700000" algn="tl">
                    <a:srgbClr val="5F5F5F"/>
                  </a:outerShdw>
                </a:effectLst>
                <a:cs typeface="Arial" pitchFamily="34" charset="0"/>
              </a:rPr>
              <a:t/>
            </a:r>
            <a:br>
              <a:rPr lang="en-US" altLang="ja-JP" b="1">
                <a:solidFill>
                  <a:srgbClr val="F2FCFF"/>
                </a:solidFill>
                <a:effectLst>
                  <a:outerShdw blurRad="38100" dist="38100" dir="2700000" algn="tl">
                    <a:srgbClr val="5F5F5F"/>
                  </a:outerShdw>
                </a:effectLst>
                <a:cs typeface="Arial" pitchFamily="34" charset="0"/>
              </a:rPr>
            </a:br>
            <a:r>
              <a:rPr lang="en-US" altLang="ja-JP" b="1">
                <a:solidFill>
                  <a:srgbClr val="F2FCFF"/>
                </a:solidFill>
                <a:effectLst>
                  <a:outerShdw blurRad="38100" dist="38100" dir="2700000" algn="tl">
                    <a:srgbClr val="5F5F5F"/>
                  </a:outerShdw>
                </a:effectLst>
                <a:cs typeface="Arial" pitchFamily="34" charset="0"/>
              </a:rPr>
              <a:t>(</a:t>
            </a:r>
            <a:r>
              <a:rPr lang="zh-CN" altLang="en-US" b="1">
                <a:solidFill>
                  <a:srgbClr val="F2FCFF"/>
                </a:solidFill>
                <a:effectLst>
                  <a:outerShdw blurRad="38100" dist="38100" dir="2700000" algn="tl">
                    <a:srgbClr val="5F5F5F"/>
                  </a:outerShdw>
                </a:effectLst>
                <a:cs typeface="Arial" pitchFamily="34" charset="0"/>
              </a:rPr>
              <a:t>马太</a:t>
            </a:r>
            <a:r>
              <a:rPr lang="en-US" altLang="ja-JP" b="1">
                <a:solidFill>
                  <a:srgbClr val="F2FCFF"/>
                </a:solidFill>
                <a:effectLst>
                  <a:outerShdw blurRad="38100" dist="38100" dir="2700000" algn="tl">
                    <a:srgbClr val="5F5F5F"/>
                  </a:outerShdw>
                </a:effectLst>
                <a:cs typeface="Arial" pitchFamily="34" charset="0"/>
              </a:rPr>
              <a:t>2:1; </a:t>
            </a:r>
            <a:r>
              <a:rPr lang="zh-CN" altLang="en-US" b="1">
                <a:solidFill>
                  <a:srgbClr val="F2FCFF"/>
                </a:solidFill>
                <a:effectLst>
                  <a:outerShdw blurRad="38100" dist="38100" dir="2700000" algn="tl">
                    <a:srgbClr val="5F5F5F"/>
                  </a:outerShdw>
                </a:effectLst>
                <a:cs typeface="Arial" pitchFamily="34" charset="0"/>
              </a:rPr>
              <a:t>路加</a:t>
            </a:r>
            <a:r>
              <a:rPr lang="en-US" altLang="ja-JP" b="1">
                <a:solidFill>
                  <a:srgbClr val="F2FCFF"/>
                </a:solidFill>
                <a:effectLst>
                  <a:outerShdw blurRad="38100" dist="38100" dir="2700000" algn="tl">
                    <a:srgbClr val="5F5F5F"/>
                  </a:outerShdw>
                </a:effectLst>
                <a:cs typeface="Arial" pitchFamily="34" charset="0"/>
              </a:rPr>
              <a:t> 1:5)</a:t>
            </a:r>
            <a:endParaRPr lang="en-US" altLang="en-US" b="1">
              <a:solidFill>
                <a:srgbClr val="F2FCFF"/>
              </a:solidFill>
              <a:effectLst>
                <a:outerShdw blurRad="38100" dist="38100" dir="2700000" algn="tl">
                  <a:srgbClr val="5F5F5F"/>
                </a:outerShdw>
              </a:effectLst>
              <a:cs typeface="Arial" pitchFamily="34" charset="0"/>
            </a:endParaRPr>
          </a:p>
        </p:txBody>
      </p:sp>
    </p:spTree>
    <p:extLst>
      <p:ext uri="{BB962C8B-B14F-4D97-AF65-F5344CB8AC3E}">
        <p14:creationId xmlns:p14="http://schemas.microsoft.com/office/powerpoint/2010/main" val="2015783308"/>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2" grpId="0"/>
      <p:bldP spid="16"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6"/>
          <p:cNvSpPr>
            <a:spLocks noChangeArrowheads="1"/>
          </p:cNvSpPr>
          <p:nvPr/>
        </p:nvSpPr>
        <p:spPr bwMode="auto">
          <a:xfrm>
            <a:off x="-36513" y="-26988"/>
            <a:ext cx="9296401" cy="7010401"/>
          </a:xfrm>
          <a:prstGeom prst="rect">
            <a:avLst/>
          </a:prstGeom>
          <a:gradFill flip="none" rotWithShape="1">
            <a:gsLst>
              <a:gs pos="34000">
                <a:srgbClr val="000090"/>
              </a:gs>
              <a:gs pos="100000">
                <a:srgbClr val="000000"/>
              </a:gs>
            </a:gsLst>
            <a:path path="rect">
              <a:fillToRect l="50000" t="50000" r="50000" b="50000"/>
            </a:path>
            <a:tileRect/>
          </a:gradFill>
          <a:ln w="12700">
            <a:solidFill>
              <a:srgbClr val="FFFFCC"/>
            </a:solidFill>
            <a:round/>
            <a:headEnd type="none" w="sm" len="sm"/>
            <a:tailEnd type="none" w="sm" len="sm"/>
          </a:ln>
        </p:spPr>
        <p:txBody>
          <a:bodyPr wrap="none"/>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sz="1800" b="1">
              <a:solidFill>
                <a:srgbClr val="FFFFCC"/>
              </a:solidFill>
              <a:effectLst>
                <a:outerShdw blurRad="38100" dist="38100" dir="2700000" algn="tl">
                  <a:srgbClr val="000000"/>
                </a:outerShdw>
              </a:effectLst>
              <a:cs typeface="Arial" pitchFamily="34" charset="0"/>
            </a:endParaRPr>
          </a:p>
        </p:txBody>
      </p:sp>
      <p:sp>
        <p:nvSpPr>
          <p:cNvPr id="10245" name="Text Box 10"/>
          <p:cNvSpPr txBox="1">
            <a:spLocks noChangeArrowheads="1"/>
          </p:cNvSpPr>
          <p:nvPr/>
        </p:nvSpPr>
        <p:spPr bwMode="auto">
          <a:xfrm>
            <a:off x="8615363" y="4763"/>
            <a:ext cx="527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8F8EF"/>
                </a:solidFill>
                <a:effectLst>
                  <a:outerShdw blurRad="38100" dist="38100" dir="2700000" algn="tl">
                    <a:srgbClr val="000000"/>
                  </a:outerShdw>
                </a:effectLst>
                <a:cs typeface="Arial" pitchFamily="34" charset="0"/>
              </a:rPr>
              <a:t>56</a:t>
            </a:r>
          </a:p>
        </p:txBody>
      </p:sp>
      <p:sp>
        <p:nvSpPr>
          <p:cNvPr id="10246" name="Title 7"/>
          <p:cNvSpPr>
            <a:spLocks noGrp="1"/>
          </p:cNvSpPr>
          <p:nvPr>
            <p:ph type="title" idx="4294967295"/>
          </p:nvPr>
        </p:nvSpPr>
        <p:spPr>
          <a:xfrm>
            <a:off x="-85725" y="457200"/>
            <a:ext cx="9296400" cy="609600"/>
          </a:xfrm>
          <a:solidFill>
            <a:srgbClr val="800000"/>
          </a:solidFill>
          <a:ln w="28575">
            <a:solidFill>
              <a:schemeClr val="tx1"/>
            </a:solidFill>
          </a:ln>
        </p:spPr>
        <p:txBody>
          <a:bodyPr/>
          <a:lstStyle/>
          <a:p>
            <a:pPr eaLnBrk="1" hangingPunct="1"/>
            <a:r>
              <a:rPr lang="zh-CN" altLang="en-US" sz="3600" b="1" smtClean="0">
                <a:solidFill>
                  <a:srgbClr val="FFFFFF"/>
                </a:solidFill>
                <a:latin typeface="SimHei" pitchFamily="49" charset="-122"/>
                <a:ea typeface="SimHei" pitchFamily="49" charset="-122"/>
              </a:rPr>
              <a:t>追溯到基督传道的开始</a:t>
            </a:r>
            <a:endParaRPr lang="en-US" altLang="en-US" sz="3600" b="1" smtClean="0">
              <a:solidFill>
                <a:srgbClr val="FFFFFF"/>
              </a:solidFill>
              <a:effectLst>
                <a:outerShdw blurRad="38100" dist="38100" dir="2700000" algn="tl">
                  <a:srgbClr val="000000"/>
                </a:outerShdw>
              </a:effectLst>
              <a:latin typeface="SimHei" pitchFamily="49" charset="-122"/>
              <a:ea typeface="SimHei" pitchFamily="49" charset="-122"/>
            </a:endParaRPr>
          </a:p>
        </p:txBody>
      </p:sp>
      <p:sp>
        <p:nvSpPr>
          <p:cNvPr id="7" name="Title 7"/>
          <p:cNvSpPr txBox="1">
            <a:spLocks/>
          </p:cNvSpPr>
          <p:nvPr/>
        </p:nvSpPr>
        <p:spPr bwMode="auto">
          <a:xfrm>
            <a:off x="-85725" y="1295400"/>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0" hangingPunct="0"/>
            <a:r>
              <a:rPr lang="zh-CN" altLang="en-US" sz="3200" b="1">
                <a:solidFill>
                  <a:srgbClr val="FFFFCC"/>
                </a:solidFill>
                <a:latin typeface="SimHei" pitchFamily="49" charset="-122"/>
                <a:ea typeface="SimHei" pitchFamily="49" charset="-122"/>
                <a:cs typeface="+mn-cs"/>
              </a:rPr>
              <a:t>展开事工：大约</a:t>
            </a:r>
            <a:r>
              <a:rPr lang="en-US" altLang="zh-CN" sz="3200" b="1">
                <a:solidFill>
                  <a:srgbClr val="FFFFCC"/>
                </a:solidFill>
                <a:latin typeface="SimHei" pitchFamily="49" charset="-122"/>
                <a:ea typeface="SimHei" pitchFamily="49" charset="-122"/>
                <a:cs typeface="+mn-cs"/>
              </a:rPr>
              <a:t>. </a:t>
            </a:r>
            <a:r>
              <a:rPr lang="zh-CN" altLang="en-US" sz="3200" b="1">
                <a:solidFill>
                  <a:srgbClr val="FFFFCC"/>
                </a:solidFill>
                <a:latin typeface="SimHei" pitchFamily="49" charset="-122"/>
                <a:ea typeface="SimHei" pitchFamily="49" charset="-122"/>
                <a:cs typeface="+mn-cs"/>
              </a:rPr>
              <a:t>公元</a:t>
            </a:r>
            <a:r>
              <a:rPr lang="en-US" altLang="zh-CN" sz="3200" b="1">
                <a:solidFill>
                  <a:srgbClr val="FFFFCC"/>
                </a:solidFill>
                <a:latin typeface="SimHei" pitchFamily="49" charset="-122"/>
                <a:ea typeface="SimHei" pitchFamily="49" charset="-122"/>
                <a:cs typeface="+mn-cs"/>
              </a:rPr>
              <a:t>29</a:t>
            </a:r>
            <a:r>
              <a:rPr lang="zh-CN" altLang="en-US" sz="3200" b="1">
                <a:solidFill>
                  <a:srgbClr val="FFFFCC"/>
                </a:solidFill>
                <a:latin typeface="SimHei" pitchFamily="49" charset="-122"/>
                <a:ea typeface="SimHei" pitchFamily="49" charset="-122"/>
                <a:cs typeface="+mn-cs"/>
              </a:rPr>
              <a:t>年的秋季</a:t>
            </a:r>
          </a:p>
        </p:txBody>
      </p:sp>
      <p:sp>
        <p:nvSpPr>
          <p:cNvPr id="8" name="Title 7"/>
          <p:cNvSpPr txBox="1">
            <a:spLocks/>
          </p:cNvSpPr>
          <p:nvPr/>
        </p:nvSpPr>
        <p:spPr bwMode="auto">
          <a:xfrm>
            <a:off x="-152400" y="2276475"/>
            <a:ext cx="929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latin typeface="SimHei" pitchFamily="49" charset="-122"/>
                <a:ea typeface="SimHei" pitchFamily="49" charset="-122"/>
                <a:cs typeface="+mn-cs"/>
              </a:rPr>
              <a:t>耶稣大概在这两个日期之间开始了他的事工：</a:t>
            </a:r>
            <a:endParaRPr lang="en-US" altLang="en-US" sz="2800"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sp>
        <p:nvSpPr>
          <p:cNvPr id="9" name="Title 7"/>
          <p:cNvSpPr txBox="1">
            <a:spLocks/>
          </p:cNvSpPr>
          <p:nvPr/>
        </p:nvSpPr>
        <p:spPr bwMode="auto">
          <a:xfrm>
            <a:off x="2268538" y="3213100"/>
            <a:ext cx="44196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p>
            <a:pPr algn="ctr" defTabSz="457200">
              <a:defRPr/>
            </a:pP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第</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15</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年凯撒提庇留统治时期*（路加</a:t>
            </a:r>
            <a:r>
              <a:rPr lang="en-US" altLang="zh-CN"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3:1-3</a:t>
            </a:r>
            <a:r>
              <a:rPr lang="zh-CN" alt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rPr>
              <a:t>）</a:t>
            </a:r>
            <a:endParaRPr lang="en-US" b="1" dirty="0">
              <a:solidFill>
                <a:srgbClr val="F2FCFF"/>
              </a:solidFill>
              <a:effectLst>
                <a:outerShdw blurRad="38100" dist="38100" dir="2700000" algn="tl">
                  <a:srgbClr val="C0C0C0"/>
                </a:outerShdw>
              </a:effectLst>
              <a:latin typeface="SimHei" pitchFamily="49" charset="-122"/>
              <a:ea typeface="SimHei" pitchFamily="49" charset="-122"/>
              <a:cs typeface="Arial" pitchFamily="34" charset="0"/>
            </a:endParaRPr>
          </a:p>
        </p:txBody>
      </p:sp>
      <p:sp>
        <p:nvSpPr>
          <p:cNvPr id="10" name="Title 7"/>
          <p:cNvSpPr txBox="1">
            <a:spLocks/>
          </p:cNvSpPr>
          <p:nvPr/>
        </p:nvSpPr>
        <p:spPr bwMode="auto">
          <a:xfrm>
            <a:off x="900113" y="4365625"/>
            <a:ext cx="17018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28</a:t>
            </a:r>
            <a:r>
              <a:rPr lang="zh-CN" altLang="en-US" b="1">
                <a:solidFill>
                  <a:srgbClr val="FFFFCC"/>
                </a:solidFill>
                <a:latin typeface="SimHei" pitchFamily="49" charset="-122"/>
                <a:ea typeface="SimHei" pitchFamily="49" charset="-122"/>
                <a:cs typeface="+mn-cs"/>
              </a:rPr>
              <a:t>年八月</a:t>
            </a:r>
            <a:r>
              <a:rPr lang="en-US" altLang="zh-CN" b="1">
                <a:solidFill>
                  <a:srgbClr val="FFFFCC"/>
                </a:solidFill>
                <a:latin typeface="SimHei" pitchFamily="49" charset="-122"/>
                <a:ea typeface="SimHei" pitchFamily="49" charset="-122"/>
                <a:cs typeface="+mn-cs"/>
              </a:rPr>
              <a:t>19</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2" name="Title 7"/>
          <p:cNvSpPr txBox="1">
            <a:spLocks/>
          </p:cNvSpPr>
          <p:nvPr/>
        </p:nvSpPr>
        <p:spPr bwMode="auto">
          <a:xfrm>
            <a:off x="6372225" y="4437063"/>
            <a:ext cx="17621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b"/>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CC"/>
                </a:solidFill>
                <a:latin typeface="SimHei" pitchFamily="49" charset="-122"/>
                <a:ea typeface="SimHei" pitchFamily="49" charset="-122"/>
                <a:cs typeface="+mn-cs"/>
              </a:rPr>
              <a:t>公元</a:t>
            </a:r>
            <a:r>
              <a:rPr lang="en-US" altLang="zh-CN" b="1">
                <a:solidFill>
                  <a:srgbClr val="FFFFCC"/>
                </a:solidFill>
                <a:latin typeface="SimHei" pitchFamily="49" charset="-122"/>
                <a:ea typeface="SimHei" pitchFamily="49" charset="-122"/>
                <a:cs typeface="+mn-cs"/>
              </a:rPr>
              <a:t>29</a:t>
            </a:r>
            <a:r>
              <a:rPr lang="zh-CN" altLang="en-US" b="1">
                <a:solidFill>
                  <a:srgbClr val="FFFFCC"/>
                </a:solidFill>
                <a:latin typeface="SimHei" pitchFamily="49" charset="-122"/>
                <a:ea typeface="SimHei" pitchFamily="49" charset="-122"/>
                <a:cs typeface="+mn-cs"/>
              </a:rPr>
              <a:t>年 十二月</a:t>
            </a:r>
            <a:r>
              <a:rPr lang="en-US" altLang="zh-CN" b="1">
                <a:solidFill>
                  <a:srgbClr val="FFFFCC"/>
                </a:solidFill>
                <a:latin typeface="SimHei" pitchFamily="49" charset="-122"/>
                <a:ea typeface="SimHei" pitchFamily="49" charset="-122"/>
                <a:cs typeface="+mn-cs"/>
              </a:rPr>
              <a:t>31</a:t>
            </a:r>
            <a:r>
              <a:rPr lang="zh-CN" altLang="en-US" b="1">
                <a:solidFill>
                  <a:srgbClr val="FFFFCC"/>
                </a:solidFill>
                <a:latin typeface="SimHei" pitchFamily="49" charset="-122"/>
                <a:ea typeface="SimHei" pitchFamily="49" charset="-122"/>
                <a:cs typeface="+mn-cs"/>
              </a:rPr>
              <a:t>日</a:t>
            </a:r>
            <a:endParaRPr lang="en-US" altLang="en-US" b="1">
              <a:solidFill>
                <a:srgbClr val="F2FCFF"/>
              </a:solidFill>
              <a:effectLst>
                <a:outerShdw blurRad="38100" dist="38100" dir="2700000" algn="tl">
                  <a:srgbClr val="000000"/>
                </a:outerShdw>
              </a:effectLst>
              <a:cs typeface="Arial" pitchFamily="34" charset="0"/>
            </a:endParaRPr>
          </a:p>
        </p:txBody>
      </p:sp>
      <p:sp>
        <p:nvSpPr>
          <p:cNvPr id="13" name="Title 7"/>
          <p:cNvSpPr txBox="1">
            <a:spLocks/>
          </p:cNvSpPr>
          <p:nvPr/>
        </p:nvSpPr>
        <p:spPr bwMode="auto">
          <a:xfrm>
            <a:off x="-6350" y="5589588"/>
            <a:ext cx="91360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nchor="ct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*估摸着无论是从儒略历或堤庇留王国的年份</a:t>
            </a:r>
            <a:endParaRPr lang="en-US" altLang="en-US" b="1">
              <a:solidFill>
                <a:srgbClr val="F2FCFF"/>
              </a:solidFill>
              <a:effectLst>
                <a:outerShdw blurRad="38100" dist="38100" dir="2700000" algn="tl">
                  <a:srgbClr val="000000"/>
                </a:outerShdw>
              </a:effectLst>
              <a:latin typeface="SimHei" pitchFamily="49" charset="-122"/>
              <a:ea typeface="SimHei" pitchFamily="49" charset="-122"/>
              <a:cs typeface="+mn-cs"/>
            </a:endParaRPr>
          </a:p>
        </p:txBody>
      </p:sp>
      <p:cxnSp>
        <p:nvCxnSpPr>
          <p:cNvPr id="3" name="Straight Connector 2"/>
          <p:cNvCxnSpPr>
            <a:cxnSpLocks noChangeShapeType="1"/>
          </p:cNvCxnSpPr>
          <p:nvPr/>
        </p:nvCxnSpPr>
        <p:spPr bwMode="auto">
          <a:xfrm>
            <a:off x="1825625" y="4084638"/>
            <a:ext cx="5472113" cy="0"/>
          </a:xfrm>
          <a:prstGeom prst="line">
            <a:avLst/>
          </a:prstGeom>
          <a:noFill/>
          <a:ln w="76200">
            <a:solidFill>
              <a:schemeClr val="tx1"/>
            </a:solidFill>
            <a:round/>
            <a:headEnd type="oval" w="lg" len="lg"/>
            <a:tailEnd type="oval" w="lg" len="lg"/>
          </a:ln>
          <a:extLst>
            <a:ext uri="{909E8E84-426E-40dd-AFC4-6F175D3DCCD1}">
              <a14:hiddenFill xmlns:a14="http://schemas.microsoft.com/office/drawing/2010/main">
                <a:noFill/>
              </a14:hiddenFill>
            </a:ext>
          </a:extLst>
        </p:spPr>
      </p:cxnSp>
      <p:sp>
        <p:nvSpPr>
          <p:cNvPr id="18" name="Text Box 9"/>
          <p:cNvSpPr txBox="1">
            <a:spLocks noChangeArrowheads="1"/>
          </p:cNvSpPr>
          <p:nvPr/>
        </p:nvSpPr>
        <p:spPr bwMode="auto">
          <a:xfrm>
            <a:off x="-1588" y="6443663"/>
            <a:ext cx="9128126"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ffectLst>
                  <a:outerShdw blurRad="38100" dist="38100" dir="2700000" algn="tl">
                    <a:srgbClr val="000000"/>
                  </a:outerShdw>
                </a:effectLst>
                <a:ea typeface="MS Gothic" pitchFamily="49" charset="-128"/>
                <a:cs typeface="+mn-cs"/>
              </a:rPr>
              <a:t>Harold W. Hoehner, </a:t>
            </a:r>
            <a:r>
              <a:rPr lang="en-US" altLang="en-US" sz="1600" b="1" i="1">
                <a:solidFill>
                  <a:srgbClr val="FFFFFF"/>
                </a:solidFill>
                <a:effectLst>
                  <a:outerShdw blurRad="38100" dist="38100" dir="2700000" algn="tl">
                    <a:srgbClr val="000000"/>
                  </a:outerShdw>
                </a:effectLst>
                <a:ea typeface="MS Gothic" pitchFamily="49" charset="-128"/>
                <a:cs typeface="+mn-cs"/>
              </a:rPr>
              <a:t>Chronological Aspects of the Life of Christ </a:t>
            </a:r>
            <a:r>
              <a:rPr lang="en-US" altLang="en-US" sz="1600" b="1">
                <a:solidFill>
                  <a:srgbClr val="FFFFFF"/>
                </a:solidFill>
                <a:effectLst>
                  <a:outerShdw blurRad="38100" dist="38100" dir="2700000" algn="tl">
                    <a:srgbClr val="000000"/>
                  </a:outerShdw>
                </a:effectLst>
                <a:ea typeface="MS Gothic" pitchFamily="49" charset="-128"/>
                <a:cs typeface="+mn-cs"/>
              </a:rPr>
              <a:t>(Zondervan, 1977), 114</a:t>
            </a:r>
          </a:p>
        </p:txBody>
      </p:sp>
    </p:spTree>
    <p:extLst>
      <p:ext uri="{BB962C8B-B14F-4D97-AF65-F5344CB8AC3E}">
        <p14:creationId xmlns:p14="http://schemas.microsoft.com/office/powerpoint/2010/main" val="2761977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1"/>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w="9525">
            <a:solidFill>
              <a:srgbClr val="000000"/>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3000"/>
              </a:lnSpc>
              <a:buClr>
                <a:srgbClr val="000000"/>
              </a:buClr>
              <a:buSzPct val="100000"/>
              <a:buFont typeface="Times New Roman" pitchFamily="18" charset="0"/>
              <a:buNone/>
            </a:pPr>
            <a:endParaRPr lang="en-US" altLang="en-US" sz="1800">
              <a:solidFill>
                <a:srgbClr val="FFFFFF"/>
              </a:solidFill>
              <a:ea typeface="MS Gothic" pitchFamily="49" charset="-128"/>
              <a:cs typeface="+mn-cs"/>
            </a:endParaRPr>
          </a:p>
        </p:txBody>
      </p:sp>
      <p:sp>
        <p:nvSpPr>
          <p:cNvPr id="394242" name="Rounded Rectangle 34"/>
          <p:cNvSpPr>
            <a:spLocks noChangeArrowheads="1"/>
          </p:cNvSpPr>
          <p:nvPr/>
        </p:nvSpPr>
        <p:spPr bwMode="auto">
          <a:xfrm>
            <a:off x="34925" y="76200"/>
            <a:ext cx="9074150" cy="1447800"/>
          </a:xfrm>
          <a:prstGeom prst="roundRect">
            <a:avLst>
              <a:gd name="adj" fmla="val 16667"/>
            </a:avLst>
          </a:prstGeom>
          <a:solidFill>
            <a:schemeClr val="bg2"/>
          </a:solidFill>
          <a:ln w="9525">
            <a:solidFill>
              <a:srgbClr val="FFFFFF"/>
            </a:solidFill>
            <a:round/>
            <a:headEnd/>
            <a:tailEnd/>
          </a:ln>
        </p:spPr>
        <p:txBody>
          <a:bodyPr/>
          <a:lstStyle>
            <a:lvl1pPr defTabSz="457200">
              <a:defRPr sz="2400">
                <a:solidFill>
                  <a:schemeClr val="tx1"/>
                </a:solidFill>
                <a:latin typeface="Arial" pitchFamily="34" charset="0"/>
                <a:ea typeface="ＭＳ Ｐゴシック" pitchFamily="34" charset="-128"/>
              </a:defRPr>
            </a:lvl1pPr>
            <a:lvl2pPr marL="742950" indent="-285750" defTabSz="457200">
              <a:defRPr sz="2400">
                <a:solidFill>
                  <a:schemeClr val="tx1"/>
                </a:solidFill>
                <a:latin typeface="Arial" pitchFamily="34" charset="0"/>
                <a:ea typeface="ＭＳ Ｐゴシック" pitchFamily="34" charset="-128"/>
              </a:defRPr>
            </a:lvl2pPr>
            <a:lvl3pPr marL="1143000" indent="-228600" defTabSz="457200">
              <a:defRPr sz="2400">
                <a:solidFill>
                  <a:schemeClr val="tx1"/>
                </a:solidFill>
                <a:latin typeface="Arial" pitchFamily="34" charset="0"/>
                <a:ea typeface="ＭＳ Ｐゴシック" pitchFamily="34" charset="-128"/>
              </a:defRPr>
            </a:lvl3pPr>
            <a:lvl4pPr marL="1600200" indent="-228600" defTabSz="457200">
              <a:defRPr sz="2400">
                <a:solidFill>
                  <a:schemeClr val="tx1"/>
                </a:solidFill>
                <a:latin typeface="Arial" pitchFamily="34" charset="0"/>
                <a:ea typeface="ＭＳ Ｐゴシック" pitchFamily="34" charset="-128"/>
              </a:defRPr>
            </a:lvl4pPr>
            <a:lvl5pPr marL="2057400" indent="-228600" defTabSz="45720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hangingPunct="0">
              <a:lnSpc>
                <a:spcPct val="93000"/>
              </a:lnSpc>
              <a:buClr>
                <a:srgbClr val="000000"/>
              </a:buClr>
              <a:buSzPct val="100000"/>
              <a:buFont typeface="Times New Roman" pitchFamily="18" charset="0"/>
              <a:buNone/>
            </a:pPr>
            <a:endParaRPr lang="en-US" altLang="en-US">
              <a:solidFill>
                <a:srgbClr val="FFFFFF"/>
              </a:solidFill>
              <a:ea typeface="MS Gothic" pitchFamily="49" charset="-128"/>
              <a:cs typeface="+mn-cs"/>
            </a:endParaRPr>
          </a:p>
        </p:txBody>
      </p:sp>
      <p:sp>
        <p:nvSpPr>
          <p:cNvPr id="394243" name="Rectangle 8"/>
          <p:cNvSpPr>
            <a:spLocks noGrp="1" noChangeArrowheads="1"/>
          </p:cNvSpPr>
          <p:nvPr>
            <p:ph type="title"/>
          </p:nvPr>
        </p:nvSpPr>
        <p:spPr>
          <a:xfrm>
            <a:off x="-152400" y="0"/>
            <a:ext cx="9448800" cy="841375"/>
          </a:xfrm>
        </p:spPr>
        <p:txBody>
          <a:bodyPr lIns="82124" tIns="41061" rIns="82124" bIns="41061" anchor="b"/>
          <a:lstStyle/>
          <a:p>
            <a:pPr eaLnBrk="1" hangingPunct="1"/>
            <a:r>
              <a:rPr lang="zh-CN" altLang="en-US" b="1" smtClean="0">
                <a:solidFill>
                  <a:srgbClr val="FFFFFF"/>
                </a:solidFill>
                <a:latin typeface="SimHei" pitchFamily="49" charset="-122"/>
                <a:ea typeface="SimHei" pitchFamily="49" charset="-122"/>
              </a:rPr>
              <a:t>基督事工持续时间</a:t>
            </a:r>
            <a:endParaRPr lang="en-US" altLang="zh-CN" sz="4000" b="1" smtClean="0">
              <a:solidFill>
                <a:srgbClr val="FFFFFF"/>
              </a:solidFill>
              <a:latin typeface="SimHei" pitchFamily="49" charset="-122"/>
              <a:cs typeface="Arial" pitchFamily="34" charset="0"/>
            </a:endParaRPr>
          </a:p>
        </p:txBody>
      </p:sp>
      <p:sp>
        <p:nvSpPr>
          <p:cNvPr id="394244" name="Text Box 9"/>
          <p:cNvSpPr txBox="1">
            <a:spLocks noChangeArrowheads="1"/>
          </p:cNvSpPr>
          <p:nvPr/>
        </p:nvSpPr>
        <p:spPr bwMode="auto">
          <a:xfrm>
            <a:off x="-47625" y="838200"/>
            <a:ext cx="92408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FF"/>
                </a:solidFill>
                <a:latin typeface="SimHei" pitchFamily="49" charset="-122"/>
                <a:ea typeface="SimHei" pitchFamily="49" charset="-122"/>
                <a:cs typeface="+mn-cs"/>
              </a:rPr>
              <a:t>公元</a:t>
            </a:r>
            <a:r>
              <a:rPr lang="en-US" altLang="zh-CN" sz="2800">
                <a:solidFill>
                  <a:srgbClr val="FFFFFF"/>
                </a:solidFill>
                <a:latin typeface="SimHei" pitchFamily="49" charset="-122"/>
                <a:ea typeface="SimHei" pitchFamily="49" charset="-122"/>
                <a:cs typeface="+mn-cs"/>
              </a:rPr>
              <a:t>29</a:t>
            </a:r>
            <a:r>
              <a:rPr lang="zh-CN" altLang="en-US" sz="2800">
                <a:solidFill>
                  <a:srgbClr val="FFFFFF"/>
                </a:solidFill>
                <a:latin typeface="SimHei" pitchFamily="49" charset="-122"/>
                <a:ea typeface="SimHei" pitchFamily="49" charset="-122"/>
                <a:cs typeface="+mn-cs"/>
              </a:rPr>
              <a:t>年的秋季 至 公元</a:t>
            </a:r>
            <a:r>
              <a:rPr lang="en-US" altLang="zh-CN" sz="2800">
                <a:solidFill>
                  <a:srgbClr val="FFFFFF"/>
                </a:solidFill>
                <a:latin typeface="SimHei" pitchFamily="49" charset="-122"/>
                <a:ea typeface="SimHei" pitchFamily="49" charset="-122"/>
                <a:cs typeface="+mn-cs"/>
              </a:rPr>
              <a:t>33</a:t>
            </a:r>
            <a:r>
              <a:rPr lang="zh-CN" altLang="en-US" sz="2800">
                <a:solidFill>
                  <a:srgbClr val="FFFFFF"/>
                </a:solidFill>
                <a:latin typeface="SimHei" pitchFamily="49" charset="-122"/>
                <a:ea typeface="SimHei" pitchFamily="49" charset="-122"/>
                <a:cs typeface="+mn-cs"/>
              </a:rPr>
              <a:t>年</a:t>
            </a:r>
            <a:r>
              <a:rPr lang="en-US" altLang="zh-CN" sz="2800">
                <a:solidFill>
                  <a:srgbClr val="FFFFFF"/>
                </a:solidFill>
                <a:latin typeface="SimHei" pitchFamily="49" charset="-122"/>
                <a:ea typeface="SimHei" pitchFamily="49" charset="-122"/>
                <a:cs typeface="+mn-cs"/>
              </a:rPr>
              <a:t>4</a:t>
            </a:r>
            <a:r>
              <a:rPr lang="zh-CN" altLang="en-US" sz="2800">
                <a:solidFill>
                  <a:srgbClr val="FFFFFF"/>
                </a:solidFill>
                <a:latin typeface="SimHei" pitchFamily="49" charset="-122"/>
                <a:ea typeface="SimHei" pitchFamily="49" charset="-122"/>
                <a:cs typeface="+mn-cs"/>
              </a:rPr>
              <a:t>月</a:t>
            </a:r>
            <a:r>
              <a:rPr lang="en-US" altLang="zh-CN" sz="2800">
                <a:solidFill>
                  <a:srgbClr val="FFFFFF"/>
                </a:solidFill>
                <a:latin typeface="SimHei" pitchFamily="49" charset="-122"/>
                <a:ea typeface="SimHei" pitchFamily="49" charset="-122"/>
                <a:cs typeface="+mn-cs"/>
              </a:rPr>
              <a:t>3</a:t>
            </a:r>
            <a:r>
              <a:rPr lang="zh-CN" altLang="en-US" sz="2800">
                <a:solidFill>
                  <a:srgbClr val="FFFFFF"/>
                </a:solidFill>
                <a:latin typeface="SimHei" pitchFamily="49" charset="-122"/>
                <a:ea typeface="SimHei" pitchFamily="49" charset="-122"/>
                <a:cs typeface="+mn-cs"/>
              </a:rPr>
              <a:t>日（</a:t>
            </a:r>
            <a:r>
              <a:rPr lang="en-US" altLang="zh-CN" sz="2800">
                <a:solidFill>
                  <a:srgbClr val="FFFFFF"/>
                </a:solidFill>
                <a:latin typeface="SimHei" pitchFamily="49" charset="-122"/>
                <a:ea typeface="SimHei" pitchFamily="49" charset="-122"/>
                <a:cs typeface="+mn-cs"/>
              </a:rPr>
              <a:t>3.5</a:t>
            </a:r>
            <a:r>
              <a:rPr lang="zh-CN" altLang="en-US" sz="2800">
                <a:solidFill>
                  <a:srgbClr val="FFFFFF"/>
                </a:solidFill>
                <a:latin typeface="SimHei" pitchFamily="49" charset="-122"/>
                <a:ea typeface="SimHei" pitchFamily="49" charset="-122"/>
                <a:cs typeface="+mn-cs"/>
              </a:rPr>
              <a:t>年）</a:t>
            </a:r>
            <a:endParaRPr lang="en-US" altLang="en-US" sz="2800" b="1">
              <a:solidFill>
                <a:srgbClr val="FFFFFF"/>
              </a:solidFill>
              <a:latin typeface="SimHei" pitchFamily="49" charset="-122"/>
              <a:ea typeface="SimHei" pitchFamily="49" charset="-122"/>
              <a:cs typeface="+mn-cs"/>
            </a:endParaRPr>
          </a:p>
        </p:txBody>
      </p:sp>
      <p:sp>
        <p:nvSpPr>
          <p:cNvPr id="394245" name="Text Box 9"/>
          <p:cNvSpPr txBox="1">
            <a:spLocks noChangeArrowheads="1"/>
          </p:cNvSpPr>
          <p:nvPr/>
        </p:nvSpPr>
        <p:spPr bwMode="auto">
          <a:xfrm>
            <a:off x="0" y="3213100"/>
            <a:ext cx="1981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CC"/>
                </a:solidFill>
                <a:latin typeface="SimHei" pitchFamily="49" charset="-122"/>
                <a:ea typeface="SimHei" pitchFamily="49" charset="-122"/>
                <a:cs typeface="+mn-cs"/>
              </a:rPr>
              <a:t>展开基督事工</a:t>
            </a:r>
            <a:endParaRPr lang="en-US" altLang="en-US" sz="1600" b="1">
              <a:solidFill>
                <a:srgbClr val="FFFFFF"/>
              </a:solidFill>
              <a:ea typeface="MS Gothic" pitchFamily="49" charset="-128"/>
              <a:cs typeface="+mn-cs"/>
            </a:endParaRPr>
          </a:p>
        </p:txBody>
      </p:sp>
      <p:sp>
        <p:nvSpPr>
          <p:cNvPr id="394246" name="Text Box 9"/>
          <p:cNvSpPr txBox="1">
            <a:spLocks noChangeArrowheads="1"/>
          </p:cNvSpPr>
          <p:nvPr/>
        </p:nvSpPr>
        <p:spPr bwMode="auto">
          <a:xfrm>
            <a:off x="152400" y="4648200"/>
            <a:ext cx="1447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29</a:t>
            </a:r>
            <a:r>
              <a:rPr lang="zh-CN" altLang="en-US" sz="2000">
                <a:solidFill>
                  <a:srgbClr val="FFFFCC"/>
                </a:solidFill>
                <a:latin typeface="SimHei" pitchFamily="49" charset="-122"/>
                <a:ea typeface="SimHei" pitchFamily="49" charset="-122"/>
                <a:cs typeface="+mn-cs"/>
              </a:rPr>
              <a:t>年的秋季</a:t>
            </a:r>
            <a:endParaRPr lang="en-US" altLang="en-US" sz="2000" b="1">
              <a:solidFill>
                <a:srgbClr val="FFFFCC"/>
              </a:solidFill>
              <a:ea typeface="MS Gothic" pitchFamily="49" charset="-128"/>
              <a:cs typeface="+mn-cs"/>
            </a:endParaRPr>
          </a:p>
        </p:txBody>
      </p:sp>
      <p:cxnSp>
        <p:nvCxnSpPr>
          <p:cNvPr id="394247" name="Straight Connector 15"/>
          <p:cNvCxnSpPr>
            <a:cxnSpLocks noChangeShapeType="1"/>
          </p:cNvCxnSpPr>
          <p:nvPr/>
        </p:nvCxnSpPr>
        <p:spPr bwMode="auto">
          <a:xfrm rot="5400000">
            <a:off x="4198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394248" name="Straight Connector 16"/>
          <p:cNvCxnSpPr>
            <a:cxnSpLocks noChangeShapeType="1"/>
          </p:cNvCxnSpPr>
          <p:nvPr/>
        </p:nvCxnSpPr>
        <p:spPr bwMode="auto">
          <a:xfrm rot="10800000">
            <a:off x="914400" y="4114800"/>
            <a:ext cx="73152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394249" name="Straight Connector 21"/>
          <p:cNvCxnSpPr>
            <a:cxnSpLocks noChangeShapeType="1"/>
          </p:cNvCxnSpPr>
          <p:nvPr/>
        </p:nvCxnSpPr>
        <p:spPr bwMode="auto">
          <a:xfrm rot="5400000">
            <a:off x="7735094" y="4075906"/>
            <a:ext cx="99060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cxnSp>
      <p:cxnSp>
        <p:nvCxnSpPr>
          <p:cNvPr id="394250" name="Straight Connector 22"/>
          <p:cNvCxnSpPr>
            <a:cxnSpLocks noChangeShapeType="1"/>
          </p:cNvCxnSpPr>
          <p:nvPr/>
        </p:nvCxnSpPr>
        <p:spPr bwMode="auto">
          <a:xfrm rot="5400000">
            <a:off x="22486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cxnSp>
      <p:cxnSp>
        <p:nvCxnSpPr>
          <p:cNvPr id="394251" name="Straight Connector 23"/>
          <p:cNvCxnSpPr>
            <a:cxnSpLocks noChangeShapeType="1"/>
          </p:cNvCxnSpPr>
          <p:nvPr/>
        </p:nvCxnSpPr>
        <p:spPr bwMode="auto">
          <a:xfrm rot="5400000">
            <a:off x="40774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cxnSp>
      <p:cxnSp>
        <p:nvCxnSpPr>
          <p:cNvPr id="394252" name="Straight Connector 24"/>
          <p:cNvCxnSpPr>
            <a:cxnSpLocks noChangeShapeType="1"/>
          </p:cNvCxnSpPr>
          <p:nvPr/>
        </p:nvCxnSpPr>
        <p:spPr bwMode="auto">
          <a:xfrm rot="5400000">
            <a:off x="5906294" y="4075906"/>
            <a:ext cx="990600" cy="1588"/>
          </a:xfrm>
          <a:prstGeom prst="line">
            <a:avLst/>
          </a:prstGeom>
          <a:noFill/>
          <a:ln w="38100">
            <a:solidFill>
              <a:srgbClr val="FFFFFF"/>
            </a:solidFill>
            <a:round/>
            <a:headEnd/>
            <a:tailEnd/>
          </a:ln>
          <a:extLst>
            <a:ext uri="{909E8E84-426E-40dd-AFC4-6F175D3DCCD1}">
              <a14:hiddenFill xmlns:a14="http://schemas.microsoft.com/office/drawing/2010/main">
                <a:noFill/>
              </a14:hiddenFill>
            </a:ext>
          </a:extLst>
        </p:spPr>
      </p:cxnSp>
      <p:sp>
        <p:nvSpPr>
          <p:cNvPr id="394253" name="Text Box 9"/>
          <p:cNvSpPr txBox="1">
            <a:spLocks noChangeArrowheads="1"/>
          </p:cNvSpPr>
          <p:nvPr/>
        </p:nvSpPr>
        <p:spPr bwMode="auto">
          <a:xfrm>
            <a:off x="2124075" y="2565400"/>
            <a:ext cx="1309688"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#1</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30</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7</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54" name="Text Box 9"/>
          <p:cNvSpPr txBox="1">
            <a:spLocks noChangeArrowheads="1"/>
          </p:cNvSpPr>
          <p:nvPr/>
        </p:nvSpPr>
        <p:spPr bwMode="auto">
          <a:xfrm>
            <a:off x="1828800" y="4648200"/>
            <a:ext cx="1752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2:13, 23</a:t>
            </a:r>
            <a:endParaRPr lang="en-US" altLang="en-US" sz="1600" b="1">
              <a:solidFill>
                <a:srgbClr val="FFFF00"/>
              </a:solidFill>
              <a:ea typeface="MS Gothic" pitchFamily="49" charset="-128"/>
              <a:cs typeface="+mn-cs"/>
            </a:endParaRPr>
          </a:p>
        </p:txBody>
      </p:sp>
      <p:sp>
        <p:nvSpPr>
          <p:cNvPr id="394255" name="Text Box 9"/>
          <p:cNvSpPr txBox="1">
            <a:spLocks noChangeArrowheads="1"/>
          </p:cNvSpPr>
          <p:nvPr/>
        </p:nvSpPr>
        <p:spPr bwMode="auto">
          <a:xfrm>
            <a:off x="3851275" y="3213100"/>
            <a:ext cx="1447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2</a:t>
            </a:r>
            <a:endParaRPr lang="en-US" altLang="en-US" sz="2000" b="1">
              <a:solidFill>
                <a:srgbClr val="FFFFFF"/>
              </a:solidFill>
              <a:ea typeface="MS Gothic" pitchFamily="49" charset="-128"/>
              <a:cs typeface="+mn-cs"/>
            </a:endParaRPr>
          </a:p>
        </p:txBody>
      </p:sp>
      <p:sp>
        <p:nvSpPr>
          <p:cNvPr id="394256" name="Text Box 9"/>
          <p:cNvSpPr txBox="1">
            <a:spLocks noChangeArrowheads="1"/>
          </p:cNvSpPr>
          <p:nvPr/>
        </p:nvSpPr>
        <p:spPr bwMode="auto">
          <a:xfrm>
            <a:off x="3429000" y="4648200"/>
            <a:ext cx="2362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约翰未述说</a:t>
            </a:r>
            <a:r>
              <a:rPr lang="en-US" altLang="zh-CN" sz="1600" b="1">
                <a:solidFill>
                  <a:srgbClr val="FFFF00"/>
                </a:solidFill>
                <a:latin typeface="SimHei" pitchFamily="49" charset="-122"/>
                <a:ea typeface="SimHei" pitchFamily="49" charset="-122"/>
                <a:cs typeface="+mn-cs"/>
              </a:rPr>
              <a:t>·</a:t>
            </a:r>
          </a:p>
          <a:p>
            <a:pPr algn="ctr"/>
            <a:r>
              <a:rPr lang="zh-CN" altLang="en-US" sz="1600" b="1">
                <a:solidFill>
                  <a:srgbClr val="FFFF00"/>
                </a:solidFill>
                <a:latin typeface="SimHei" pitchFamily="49" charset="-122"/>
                <a:ea typeface="SimHei" pitchFamily="49" charset="-122"/>
                <a:cs typeface="+mn-cs"/>
              </a:rPr>
              <a:t>马克</a:t>
            </a:r>
            <a:r>
              <a:rPr lang="en-US" altLang="zh-CN" sz="1600" b="1">
                <a:solidFill>
                  <a:srgbClr val="FFFF00"/>
                </a:solidFill>
                <a:latin typeface="SimHei" pitchFamily="49" charset="-122"/>
                <a:ea typeface="SimHei" pitchFamily="49" charset="-122"/>
                <a:cs typeface="+mn-cs"/>
              </a:rPr>
              <a:t>2:23-28</a:t>
            </a:r>
          </a:p>
          <a:p>
            <a:pPr algn="ctr"/>
            <a:r>
              <a:rPr lang="zh-CN" altLang="en-US" sz="1600" b="1">
                <a:solidFill>
                  <a:srgbClr val="FFFF00"/>
                </a:solidFill>
                <a:latin typeface="SimHei" pitchFamily="49" charset="-122"/>
                <a:ea typeface="SimHei" pitchFamily="49" charset="-122"/>
                <a:cs typeface="+mn-cs"/>
              </a:rPr>
              <a:t>路加</a:t>
            </a:r>
            <a:r>
              <a:rPr lang="en-US" altLang="zh-CN" sz="1600" b="1">
                <a:solidFill>
                  <a:srgbClr val="FFFF00"/>
                </a:solidFill>
                <a:latin typeface="SimHei" pitchFamily="49" charset="-122"/>
                <a:ea typeface="SimHei" pitchFamily="49" charset="-122"/>
                <a:cs typeface="+mn-cs"/>
              </a:rPr>
              <a:t>6:1-5</a:t>
            </a:r>
          </a:p>
          <a:p>
            <a:pPr algn="ctr"/>
            <a:r>
              <a:rPr lang="zh-CN" altLang="en-US" sz="1600" b="1">
                <a:solidFill>
                  <a:srgbClr val="FFFF00"/>
                </a:solidFill>
                <a:latin typeface="SimHei" pitchFamily="49" charset="-122"/>
                <a:ea typeface="SimHei" pitchFamily="49" charset="-122"/>
                <a:cs typeface="+mn-cs"/>
              </a:rPr>
              <a:t>马太</a:t>
            </a:r>
            <a:r>
              <a:rPr lang="en-US" altLang="zh-CN" sz="1600" b="1">
                <a:solidFill>
                  <a:srgbClr val="FFFF00"/>
                </a:solidFill>
                <a:latin typeface="SimHei" pitchFamily="49" charset="-122"/>
                <a:ea typeface="SimHei" pitchFamily="49" charset="-122"/>
                <a:cs typeface="+mn-cs"/>
              </a:rPr>
              <a:t>12:1-8</a:t>
            </a:r>
            <a:endParaRPr lang="en-US" altLang="en-US" sz="1600" b="1">
              <a:solidFill>
                <a:srgbClr val="FFFF00"/>
              </a:solidFill>
              <a:latin typeface="SimHei" pitchFamily="49" charset="-122"/>
              <a:ea typeface="SimHei" pitchFamily="49" charset="-122"/>
              <a:cs typeface="+mn-cs"/>
            </a:endParaRPr>
          </a:p>
        </p:txBody>
      </p:sp>
      <p:sp>
        <p:nvSpPr>
          <p:cNvPr id="394257" name="Text Box 9"/>
          <p:cNvSpPr txBox="1">
            <a:spLocks noChangeArrowheads="1"/>
          </p:cNvSpPr>
          <p:nvPr/>
        </p:nvSpPr>
        <p:spPr bwMode="auto">
          <a:xfrm>
            <a:off x="5638800" y="4648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latin typeface="SimHei" pitchFamily="49" charset="-122"/>
                <a:ea typeface="SimHei" pitchFamily="49" charset="-122"/>
                <a:cs typeface="+mn-cs"/>
              </a:rPr>
              <a:t>约翰</a:t>
            </a:r>
            <a:r>
              <a:rPr lang="en-US" altLang="ja-JP" sz="1600" b="1">
                <a:solidFill>
                  <a:srgbClr val="FFFF00"/>
                </a:solidFill>
                <a:latin typeface="SimHei" pitchFamily="49" charset="-122"/>
                <a:ea typeface="SimHei" pitchFamily="49" charset="-122"/>
                <a:cs typeface="+mn-cs"/>
              </a:rPr>
              <a:t> 6:4</a:t>
            </a:r>
            <a:endParaRPr lang="en-US" altLang="en-US" sz="1600" b="1">
              <a:solidFill>
                <a:srgbClr val="FFFF00"/>
              </a:solidFill>
              <a:latin typeface="SimHei" pitchFamily="49" charset="-122"/>
              <a:ea typeface="SimHei" pitchFamily="49" charset="-122"/>
              <a:cs typeface="+mn-cs"/>
            </a:endParaRPr>
          </a:p>
        </p:txBody>
      </p:sp>
      <p:sp>
        <p:nvSpPr>
          <p:cNvPr id="394258" name="Text Box 9"/>
          <p:cNvSpPr txBox="1">
            <a:spLocks noChangeArrowheads="1"/>
          </p:cNvSpPr>
          <p:nvPr/>
        </p:nvSpPr>
        <p:spPr bwMode="auto">
          <a:xfrm>
            <a:off x="7315200" y="4648200"/>
            <a:ext cx="1828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1600" b="1">
                <a:solidFill>
                  <a:srgbClr val="FFFF00"/>
                </a:solidFill>
                <a:ea typeface="MS Gothic" pitchFamily="49" charset="-128"/>
                <a:cs typeface="+mn-cs"/>
              </a:rPr>
              <a:t>约翰</a:t>
            </a:r>
            <a:r>
              <a:rPr lang="en-US" altLang="ja-JP" sz="1600" b="1">
                <a:solidFill>
                  <a:srgbClr val="FFFF00"/>
                </a:solidFill>
                <a:ea typeface="MS Gothic" pitchFamily="49" charset="-128"/>
                <a:cs typeface="+mn-cs"/>
              </a:rPr>
              <a:t> 11:55–12:1</a:t>
            </a:r>
            <a:endParaRPr lang="en-US" altLang="en-US" sz="1600" b="1">
              <a:solidFill>
                <a:srgbClr val="FFFF00"/>
              </a:solidFill>
              <a:ea typeface="MS Gothic" pitchFamily="49" charset="-128"/>
              <a:cs typeface="+mn-cs"/>
            </a:endParaRPr>
          </a:p>
        </p:txBody>
      </p:sp>
      <p:sp>
        <p:nvSpPr>
          <p:cNvPr id="394259" name="Text Box 9"/>
          <p:cNvSpPr txBox="1">
            <a:spLocks noChangeArrowheads="1"/>
          </p:cNvSpPr>
          <p:nvPr/>
        </p:nvSpPr>
        <p:spPr bwMode="auto">
          <a:xfrm>
            <a:off x="381000" y="1573213"/>
            <a:ext cx="8458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800">
                <a:solidFill>
                  <a:srgbClr val="FFFFCC"/>
                </a:solidFill>
                <a:cs typeface="+mn-cs"/>
              </a:rPr>
              <a:t>约翰独自笔记三个逾越节</a:t>
            </a:r>
            <a:endParaRPr lang="en-US" altLang="en-US" sz="2800" b="1" i="1">
              <a:solidFill>
                <a:srgbClr val="FFFFFF"/>
              </a:solidFill>
              <a:ea typeface="MS Gothic" pitchFamily="49" charset="-128"/>
              <a:cs typeface="+mn-cs"/>
            </a:endParaRPr>
          </a:p>
        </p:txBody>
      </p:sp>
      <p:sp>
        <p:nvSpPr>
          <p:cNvPr id="36" name="TextBox 35"/>
          <p:cNvSpPr txBox="1"/>
          <p:nvPr/>
        </p:nvSpPr>
        <p:spPr>
          <a:xfrm>
            <a:off x="8616950" y="71438"/>
            <a:ext cx="527050" cy="461962"/>
          </a:xfrm>
          <a:prstGeom prst="rect">
            <a:avLst/>
          </a:prstGeom>
          <a:noFill/>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rgbClr val="FFFFFF"/>
                </a:solidFill>
                <a:effectLst>
                  <a:outerShdw blurRad="38100" dist="38100" dir="2700000" algn="tl">
                    <a:srgbClr val="000000"/>
                  </a:outerShdw>
                </a:effectLst>
                <a:ea typeface="MS Gothic" pitchFamily="49" charset="-128"/>
                <a:cs typeface="+mn-cs"/>
              </a:rPr>
              <a:t>56</a:t>
            </a:r>
          </a:p>
        </p:txBody>
      </p:sp>
      <p:sp>
        <p:nvSpPr>
          <p:cNvPr id="394261" name="Text Box 9"/>
          <p:cNvSpPr txBox="1">
            <a:spLocks noChangeArrowheads="1"/>
          </p:cNvSpPr>
          <p:nvPr/>
        </p:nvSpPr>
        <p:spPr bwMode="auto">
          <a:xfrm>
            <a:off x="0" y="6443663"/>
            <a:ext cx="91281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600" b="1">
                <a:solidFill>
                  <a:srgbClr val="FFFFFF"/>
                </a:solidFill>
                <a:ea typeface="MS Gothic" pitchFamily="49" charset="-128"/>
                <a:cs typeface="+mn-cs"/>
              </a:rPr>
              <a:t>Harold W. Hoehner, </a:t>
            </a:r>
            <a:r>
              <a:rPr lang="en-US" altLang="en-US" sz="1600" b="1" i="1">
                <a:solidFill>
                  <a:srgbClr val="FFFFFF"/>
                </a:solidFill>
                <a:ea typeface="MS Gothic" pitchFamily="49" charset="-128"/>
                <a:cs typeface="+mn-cs"/>
              </a:rPr>
              <a:t>Chronological Aspects of the Life of Christ </a:t>
            </a:r>
            <a:r>
              <a:rPr lang="en-US" altLang="en-US" sz="1600" b="1">
                <a:solidFill>
                  <a:srgbClr val="FFFFFF"/>
                </a:solidFill>
                <a:ea typeface="MS Gothic" pitchFamily="49" charset="-128"/>
                <a:cs typeface="+mn-cs"/>
              </a:rPr>
              <a:t>(Zondervan, 1977), 114</a:t>
            </a:r>
          </a:p>
        </p:txBody>
      </p:sp>
      <p:sp>
        <p:nvSpPr>
          <p:cNvPr id="394262" name="Text Box 9"/>
          <p:cNvSpPr txBox="1">
            <a:spLocks noChangeArrowheads="1"/>
          </p:cNvSpPr>
          <p:nvPr/>
        </p:nvSpPr>
        <p:spPr bwMode="auto">
          <a:xfrm>
            <a:off x="381000" y="1997075"/>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a:solidFill>
                  <a:srgbClr val="FFFFCC"/>
                </a:solidFill>
                <a:latin typeface="SimHei" pitchFamily="49" charset="-122"/>
                <a:ea typeface="SimHei" pitchFamily="49" charset="-122"/>
                <a:cs typeface="+mn-cs"/>
              </a:rPr>
              <a:t>因此，基督的事工是至少</a:t>
            </a:r>
            <a:r>
              <a:rPr lang="en-US" altLang="zh-CN">
                <a:solidFill>
                  <a:srgbClr val="FFFFCC"/>
                </a:solidFill>
                <a:latin typeface="SimHei" pitchFamily="49" charset="-122"/>
                <a:ea typeface="SimHei" pitchFamily="49" charset="-122"/>
                <a:cs typeface="+mn-cs"/>
              </a:rPr>
              <a:t>2.5</a:t>
            </a:r>
            <a:r>
              <a:rPr lang="zh-CN" altLang="en-US">
                <a:solidFill>
                  <a:srgbClr val="FFFFCC"/>
                </a:solidFill>
                <a:latin typeface="SimHei" pitchFamily="49" charset="-122"/>
                <a:ea typeface="SimHei" pitchFamily="49" charset="-122"/>
                <a:cs typeface="+mn-cs"/>
              </a:rPr>
              <a:t>年</a:t>
            </a:r>
            <a:endParaRPr lang="en-US" altLang="en-US" b="1">
              <a:solidFill>
                <a:srgbClr val="F2FCFF"/>
              </a:solidFill>
              <a:latin typeface="SimHei" pitchFamily="49" charset="-122"/>
              <a:ea typeface="SimHei" pitchFamily="49" charset="-122"/>
              <a:cs typeface="+mn-cs"/>
            </a:endParaRPr>
          </a:p>
        </p:txBody>
      </p:sp>
      <p:sp>
        <p:nvSpPr>
          <p:cNvPr id="394263" name="Text Box 9"/>
          <p:cNvSpPr txBox="1">
            <a:spLocks noChangeArrowheads="1"/>
          </p:cNvSpPr>
          <p:nvPr/>
        </p:nvSpPr>
        <p:spPr bwMode="auto">
          <a:xfrm>
            <a:off x="5795963" y="2636838"/>
            <a:ext cx="13096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3</a:t>
            </a:r>
            <a:r>
              <a:rPr lang="en-US" altLang="ja-JP" sz="2000">
                <a:solidFill>
                  <a:srgbClr val="FFFFCC"/>
                </a:solidFill>
                <a:latin typeface="SimHei" pitchFamily="49" charset="-122"/>
                <a:ea typeface="SimHei" pitchFamily="49" charset="-122"/>
                <a:cs typeface="+mn-cs"/>
              </a:rPr>
              <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32</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25</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
        <p:nvSpPr>
          <p:cNvPr id="394264" name="Text Box 9"/>
          <p:cNvSpPr txBox="1">
            <a:spLocks noChangeArrowheads="1"/>
          </p:cNvSpPr>
          <p:nvPr/>
        </p:nvSpPr>
        <p:spPr bwMode="auto">
          <a:xfrm>
            <a:off x="7596188" y="2565400"/>
            <a:ext cx="1309687"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sz="2000">
                <a:solidFill>
                  <a:srgbClr val="FFFFCC"/>
                </a:solidFill>
                <a:latin typeface="SimHei" pitchFamily="49" charset="-122"/>
                <a:ea typeface="SimHei" pitchFamily="49" charset="-122"/>
                <a:cs typeface="+mn-cs"/>
              </a:rPr>
              <a:t>逾越节</a:t>
            </a:r>
            <a:r>
              <a:rPr lang="en-US" altLang="ja-JP" sz="2000">
                <a:solidFill>
                  <a:srgbClr val="FFFFCC"/>
                </a:solidFill>
                <a:latin typeface="SimHei" pitchFamily="49" charset="-122"/>
                <a:ea typeface="SimHei" pitchFamily="49" charset="-122"/>
                <a:cs typeface="+mn-cs"/>
              </a:rPr>
              <a:t>#</a:t>
            </a:r>
            <a:r>
              <a:rPr lang="en-US" altLang="zh-CN" sz="2000">
                <a:solidFill>
                  <a:srgbClr val="FFFFCC"/>
                </a:solidFill>
                <a:latin typeface="SimHei" pitchFamily="49" charset="-122"/>
                <a:ea typeface="SimHei" pitchFamily="49" charset="-122"/>
                <a:cs typeface="+mn-cs"/>
              </a:rPr>
              <a:t>4</a:t>
            </a:r>
            <a:r>
              <a:rPr lang="en-US" altLang="ja-JP" sz="2000">
                <a:solidFill>
                  <a:srgbClr val="FFFFCC"/>
                </a:solidFill>
                <a:latin typeface="SimHei" pitchFamily="49" charset="-122"/>
                <a:ea typeface="SimHei" pitchFamily="49" charset="-122"/>
                <a:cs typeface="+mn-cs"/>
              </a:rPr>
              <a:t/>
            </a:r>
            <a:br>
              <a:rPr lang="en-US" altLang="ja-JP" sz="2000">
                <a:solidFill>
                  <a:srgbClr val="FFFFCC"/>
                </a:solidFill>
                <a:latin typeface="SimHei" pitchFamily="49" charset="-122"/>
                <a:ea typeface="SimHei" pitchFamily="49" charset="-122"/>
                <a:cs typeface="+mn-cs"/>
              </a:rPr>
            </a:br>
            <a:r>
              <a:rPr lang="zh-CN" altLang="en-US" sz="2000">
                <a:solidFill>
                  <a:srgbClr val="FFFFCC"/>
                </a:solidFill>
                <a:latin typeface="SimHei" pitchFamily="49" charset="-122"/>
                <a:ea typeface="SimHei" pitchFamily="49" charset="-122"/>
                <a:cs typeface="+mn-cs"/>
              </a:rPr>
              <a:t>公元</a:t>
            </a:r>
            <a:r>
              <a:rPr lang="en-US" altLang="zh-CN" sz="2000">
                <a:solidFill>
                  <a:srgbClr val="FFFFCC"/>
                </a:solidFill>
                <a:latin typeface="SimHei" pitchFamily="49" charset="-122"/>
                <a:ea typeface="SimHei" pitchFamily="49" charset="-122"/>
                <a:cs typeface="+mn-cs"/>
              </a:rPr>
              <a:t>33</a:t>
            </a:r>
            <a:r>
              <a:rPr lang="zh-CN" altLang="en-US" sz="2000">
                <a:solidFill>
                  <a:srgbClr val="FFFFCC"/>
                </a:solidFill>
                <a:latin typeface="SimHei" pitchFamily="49" charset="-122"/>
                <a:ea typeface="SimHei" pitchFamily="49" charset="-122"/>
                <a:cs typeface="+mn-cs"/>
              </a:rPr>
              <a:t>年</a:t>
            </a:r>
            <a:r>
              <a:rPr lang="en-US" altLang="zh-CN" sz="2000">
                <a:solidFill>
                  <a:srgbClr val="FFFFCC"/>
                </a:solidFill>
                <a:latin typeface="SimHei" pitchFamily="49" charset="-122"/>
                <a:ea typeface="SimHei" pitchFamily="49" charset="-122"/>
                <a:cs typeface="+mn-cs"/>
              </a:rPr>
              <a:t>4</a:t>
            </a:r>
            <a:r>
              <a:rPr lang="zh-CN" altLang="en-US" sz="2000">
                <a:solidFill>
                  <a:srgbClr val="FFFFCC"/>
                </a:solidFill>
                <a:latin typeface="SimHei" pitchFamily="49" charset="-122"/>
                <a:ea typeface="SimHei" pitchFamily="49" charset="-122"/>
                <a:cs typeface="+mn-cs"/>
              </a:rPr>
              <a:t>月</a:t>
            </a:r>
            <a:r>
              <a:rPr lang="en-US" altLang="zh-CN" sz="2000">
                <a:solidFill>
                  <a:srgbClr val="FFFFCC"/>
                </a:solidFill>
                <a:latin typeface="SimHei" pitchFamily="49" charset="-122"/>
                <a:ea typeface="SimHei" pitchFamily="49" charset="-122"/>
                <a:cs typeface="+mn-cs"/>
              </a:rPr>
              <a:t>3</a:t>
            </a:r>
            <a:r>
              <a:rPr lang="zh-CN" altLang="en-US" sz="2000">
                <a:solidFill>
                  <a:srgbClr val="FFFFCC"/>
                </a:solidFill>
                <a:latin typeface="SimHei" pitchFamily="49" charset="-122"/>
                <a:ea typeface="SimHei" pitchFamily="49" charset="-122"/>
                <a:cs typeface="+mn-cs"/>
              </a:rPr>
              <a:t>日</a:t>
            </a:r>
            <a:endParaRPr lang="en-US" altLang="en-US" sz="2000">
              <a:solidFill>
                <a:srgbClr val="FFFFCC"/>
              </a:solidFill>
              <a:latin typeface="SimHei" pitchFamily="49" charset="-122"/>
              <a:ea typeface="SimHei" pitchFamily="49" charset="-122"/>
              <a:cs typeface="+mn-cs"/>
            </a:endParaRPr>
          </a:p>
        </p:txBody>
      </p:sp>
    </p:spTree>
    <p:extLst>
      <p:ext uri="{BB962C8B-B14F-4D97-AF65-F5344CB8AC3E}">
        <p14:creationId xmlns:p14="http://schemas.microsoft.com/office/powerpoint/2010/main" val="1575085740"/>
      </p:ext>
    </p:extLst>
  </p:cSld>
  <p:clrMapOvr>
    <a:masterClrMapping/>
  </p:clrMapOvr>
  <p:transition xmlns:p14="http://schemas.microsoft.com/office/powerpoint/2010/main">
    <p:zoom/>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idx="4294967295"/>
          </p:nvPr>
        </p:nvSpPr>
        <p:spPr>
          <a:xfrm>
            <a:off x="609600" y="304800"/>
            <a:ext cx="7848600" cy="838200"/>
          </a:xfrm>
          <a:solidFill>
            <a:srgbClr val="000099"/>
          </a:solidFill>
        </p:spPr>
        <p:txBody>
          <a:bodyPr/>
          <a:lstStyle/>
          <a:p>
            <a:pPr eaLnBrk="1" hangingPunct="1">
              <a:defRPr/>
            </a:pPr>
            <a:r>
              <a:rPr kumimoji="0" lang="zh-CN" altLang="en-US" smtClean="0">
                <a:solidFill>
                  <a:srgbClr val="FFFFFF"/>
                </a:solidFill>
                <a:latin typeface="Arial"/>
                <a:cs typeface="Arial"/>
              </a:rPr>
              <a:t>耶</a:t>
            </a:r>
            <a:r>
              <a:rPr kumimoji="0" lang="zh-CN" altLang="en-US" smtClean="0">
                <a:solidFill>
                  <a:srgbClr val="FFFFFF"/>
                </a:solidFill>
                <a:latin typeface="Arial"/>
                <a:ea typeface="华文细黑" charset="0"/>
                <a:cs typeface="Arial"/>
              </a:rPr>
              <a:t>稣</a:t>
            </a:r>
            <a:r>
              <a:rPr kumimoji="0" lang="zh-CN" altLang="en-US" smtClean="0">
                <a:solidFill>
                  <a:srgbClr val="FFFFFF"/>
                </a:solidFill>
                <a:latin typeface="Arial"/>
                <a:cs typeface="Arial"/>
              </a:rPr>
              <a:t>与使徒行</a:t>
            </a:r>
            <a:r>
              <a:rPr kumimoji="0" lang="zh-CN" altLang="en-US" smtClean="0">
                <a:solidFill>
                  <a:srgbClr val="FFFFFF"/>
                </a:solidFill>
                <a:latin typeface="Arial"/>
                <a:ea typeface="华文细黑" charset="0"/>
                <a:cs typeface="Arial"/>
              </a:rPr>
              <a:t>传</a:t>
            </a:r>
            <a:r>
              <a:rPr kumimoji="0" lang="zh-CN" altLang="en-US" smtClean="0">
                <a:solidFill>
                  <a:srgbClr val="FFFFFF"/>
                </a:solidFill>
                <a:latin typeface="Arial"/>
                <a:cs typeface="Arial"/>
              </a:rPr>
              <a:t>的年表</a:t>
            </a:r>
            <a:endParaRPr kumimoji="0" lang="en-US" altLang="zh-CN" smtClean="0">
              <a:latin typeface="Arial"/>
              <a:cs typeface="Arial"/>
            </a:endParaRPr>
          </a:p>
        </p:txBody>
      </p:sp>
      <p:sp>
        <p:nvSpPr>
          <p:cNvPr id="68611" name="Text Box 3"/>
          <p:cNvSpPr txBox="1">
            <a:spLocks noChangeArrowheads="1"/>
          </p:cNvSpPr>
          <p:nvPr/>
        </p:nvSpPr>
        <p:spPr bwMode="auto">
          <a:xfrm>
            <a:off x="373063" y="1219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4 </a:t>
            </a:r>
            <a:r>
              <a:rPr lang="zh-CN" altLang="en-US" b="1">
                <a:solidFill>
                  <a:srgbClr val="212164"/>
                </a:solidFill>
                <a:latin typeface="Arial" charset="0"/>
                <a:cs typeface="ＭＳ Ｐゴシック"/>
              </a:rPr>
              <a:t>公元</a:t>
            </a:r>
            <a:endParaRPr lang="en-US" altLang="zh-CN" b="1">
              <a:solidFill>
                <a:srgbClr val="212164"/>
              </a:solidFill>
              <a:latin typeface="Arial" charset="0"/>
              <a:cs typeface="ＭＳ Ｐゴシック"/>
            </a:endParaRPr>
          </a:p>
        </p:txBody>
      </p:sp>
      <p:sp>
        <p:nvSpPr>
          <p:cNvPr id="68612" name="Text Box 4"/>
          <p:cNvSpPr txBox="1">
            <a:spLocks noChangeArrowheads="1"/>
          </p:cNvSpPr>
          <p:nvPr/>
        </p:nvSpPr>
        <p:spPr bwMode="auto">
          <a:xfrm>
            <a:off x="1328738" y="1219200"/>
            <a:ext cx="9636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a:t>
            </a:r>
            <a:r>
              <a:rPr lang="zh-CN" altLang="en-US" b="1">
                <a:solidFill>
                  <a:srgbClr val="212164"/>
                </a:solidFill>
                <a:latin typeface="Arial" charset="0"/>
                <a:ea typeface="SimSun" charset="0"/>
                <a:cs typeface="SimSun" charset="0"/>
              </a:rPr>
              <a:t>公元</a:t>
            </a:r>
            <a:endParaRPr lang="en-US" altLang="zh-CN" b="1">
              <a:solidFill>
                <a:srgbClr val="212164"/>
              </a:solidFill>
              <a:latin typeface="Arial" charset="0"/>
              <a:cs typeface="ＭＳ Ｐゴシック"/>
            </a:endParaRPr>
          </a:p>
        </p:txBody>
      </p:sp>
      <p:sp>
        <p:nvSpPr>
          <p:cNvPr id="68613" name="Text Box 5"/>
          <p:cNvSpPr txBox="1">
            <a:spLocks noChangeArrowheads="1"/>
          </p:cNvSpPr>
          <p:nvPr/>
        </p:nvSpPr>
        <p:spPr bwMode="auto">
          <a:xfrm>
            <a:off x="2430463" y="1219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西元</a:t>
            </a:r>
            <a:r>
              <a:rPr lang="en-US" altLang="zh-CN" b="1">
                <a:solidFill>
                  <a:srgbClr val="212164"/>
                </a:solidFill>
                <a:latin typeface="Arial" charset="0"/>
                <a:cs typeface="ＭＳ Ｐゴシック"/>
              </a:rPr>
              <a:t> 1</a:t>
            </a:r>
          </a:p>
        </p:txBody>
      </p:sp>
      <p:sp>
        <p:nvSpPr>
          <p:cNvPr id="68614" name="Text Box 6"/>
          <p:cNvSpPr txBox="1">
            <a:spLocks noChangeArrowheads="1"/>
          </p:cNvSpPr>
          <p:nvPr/>
        </p:nvSpPr>
        <p:spPr bwMode="auto">
          <a:xfrm>
            <a:off x="5264150" y="121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29</a:t>
            </a:r>
          </a:p>
        </p:txBody>
      </p:sp>
      <p:sp>
        <p:nvSpPr>
          <p:cNvPr id="68615" name="Text Box 7"/>
          <p:cNvSpPr txBox="1">
            <a:spLocks noChangeArrowheads="1"/>
          </p:cNvSpPr>
          <p:nvPr/>
        </p:nvSpPr>
        <p:spPr bwMode="auto">
          <a:xfrm>
            <a:off x="6172200" y="121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30</a:t>
            </a:r>
          </a:p>
        </p:txBody>
      </p:sp>
      <p:sp>
        <p:nvSpPr>
          <p:cNvPr id="68616" name="Text Box 8"/>
          <p:cNvSpPr txBox="1">
            <a:spLocks noChangeArrowheads="1"/>
          </p:cNvSpPr>
          <p:nvPr/>
        </p:nvSpPr>
        <p:spPr bwMode="auto">
          <a:xfrm>
            <a:off x="6780213" y="121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a:t>
            </a:r>
          </a:p>
        </p:txBody>
      </p:sp>
      <p:sp>
        <p:nvSpPr>
          <p:cNvPr id="68617" name="Text Box 9"/>
          <p:cNvSpPr txBox="1">
            <a:spLocks noChangeArrowheads="1"/>
          </p:cNvSpPr>
          <p:nvPr/>
        </p:nvSpPr>
        <p:spPr bwMode="auto">
          <a:xfrm>
            <a:off x="8069263" y="121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35</a:t>
            </a:r>
          </a:p>
        </p:txBody>
      </p:sp>
      <p:sp>
        <p:nvSpPr>
          <p:cNvPr id="68618" name="Text Box 10"/>
          <p:cNvSpPr txBox="1">
            <a:spLocks noChangeArrowheads="1"/>
          </p:cNvSpPr>
          <p:nvPr/>
        </p:nvSpPr>
        <p:spPr bwMode="auto">
          <a:xfrm>
            <a:off x="3681413" y="121920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14</a:t>
            </a:r>
          </a:p>
        </p:txBody>
      </p:sp>
      <p:sp>
        <p:nvSpPr>
          <p:cNvPr id="68619" name="Text Box 11"/>
          <p:cNvSpPr txBox="1">
            <a:spLocks noChangeArrowheads="1"/>
          </p:cNvSpPr>
          <p:nvPr/>
        </p:nvSpPr>
        <p:spPr bwMode="auto">
          <a:xfrm>
            <a:off x="339725" y="1885950"/>
            <a:ext cx="11112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的出世</a:t>
            </a:r>
            <a:endParaRPr lang="en-US" altLang="zh-CN" b="1">
              <a:solidFill>
                <a:srgbClr val="212164"/>
              </a:solidFill>
              <a:latin typeface="Arial" charset="0"/>
              <a:cs typeface="ＭＳ Ｐゴシック"/>
            </a:endParaRPr>
          </a:p>
        </p:txBody>
      </p:sp>
      <p:sp>
        <p:nvSpPr>
          <p:cNvPr id="68620" name="Text Box 12"/>
          <p:cNvSpPr txBox="1">
            <a:spLocks noChangeArrowheads="1"/>
          </p:cNvSpPr>
          <p:nvPr/>
        </p:nvSpPr>
        <p:spPr bwMode="auto">
          <a:xfrm>
            <a:off x="1647825" y="1905000"/>
            <a:ext cx="1095375" cy="469900"/>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212164"/>
                </a:solidFill>
                <a:cs typeface="ＭＳ Ｐゴシック"/>
              </a:rPr>
              <a:t>–1 </a:t>
            </a:r>
            <a:r>
              <a:rPr lang="zh-CN" altLang="en-US" b="1">
                <a:solidFill>
                  <a:srgbClr val="212164"/>
                </a:solidFill>
                <a:cs typeface="ＭＳ Ｐゴシック"/>
              </a:rPr>
              <a:t>年</a:t>
            </a:r>
            <a:r>
              <a:rPr lang="en-US" altLang="zh-CN" b="1">
                <a:solidFill>
                  <a:srgbClr val="212164"/>
                </a:solidFill>
                <a:cs typeface="ＭＳ Ｐゴシック"/>
              </a:rPr>
              <a:t>–</a:t>
            </a:r>
          </a:p>
        </p:txBody>
      </p:sp>
      <p:sp>
        <p:nvSpPr>
          <p:cNvPr id="68621" name="Text Box 13"/>
          <p:cNvSpPr txBox="1">
            <a:spLocks noChangeArrowheads="1"/>
          </p:cNvSpPr>
          <p:nvPr/>
        </p:nvSpPr>
        <p:spPr bwMode="auto">
          <a:xfrm>
            <a:off x="4487863" y="1885950"/>
            <a:ext cx="2025650" cy="22955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212164"/>
                </a:solidFill>
                <a:ea typeface="SimSun" pitchFamily="2" charset="-122"/>
                <a:cs typeface="ＭＳ Ｐゴシック"/>
              </a:rPr>
              <a:t>该撒提庇留</a:t>
            </a:r>
          </a:p>
          <a:p>
            <a:pPr algn="ctr"/>
            <a:r>
              <a:rPr lang="zh-CN" altLang="en-US" b="1">
                <a:solidFill>
                  <a:srgbClr val="212164"/>
                </a:solidFill>
                <a:ea typeface="SimSun" pitchFamily="2" charset="-122"/>
                <a:cs typeface="ＭＳ Ｐゴシック"/>
              </a:rPr>
              <a:t>在位第十五年</a:t>
            </a:r>
            <a:endParaRPr lang="en-US" altLang="zh-CN" b="1">
              <a:solidFill>
                <a:srgbClr val="212164"/>
              </a:solidFill>
              <a:cs typeface="ＭＳ Ｐゴシック"/>
            </a:endParaRPr>
          </a:p>
          <a:p>
            <a:pPr algn="ctr"/>
            <a:r>
              <a:rPr lang="en-US" altLang="zh-CN" b="1">
                <a:solidFill>
                  <a:srgbClr val="212164"/>
                </a:solidFill>
                <a:cs typeface="ＭＳ Ｐゴシック"/>
              </a:rPr>
              <a:t>–</a:t>
            </a:r>
            <a:br>
              <a:rPr lang="en-US" altLang="zh-CN" b="1">
                <a:solidFill>
                  <a:srgbClr val="212164"/>
                </a:solidFill>
                <a:cs typeface="ＭＳ Ｐゴシック"/>
              </a:rPr>
            </a:br>
            <a:r>
              <a:rPr lang="zh-CN" altLang="en-US" b="1">
                <a:solidFill>
                  <a:srgbClr val="212164"/>
                </a:solidFill>
                <a:ea typeface="华文细黑" charset="-122"/>
                <a:cs typeface="ＭＳ Ｐゴシック"/>
              </a:rPr>
              <a:t>约</a:t>
            </a:r>
            <a:r>
              <a:rPr lang="zh-CN" altLang="en-US" b="1">
                <a:solidFill>
                  <a:srgbClr val="212164"/>
                </a:solidFill>
                <a:cs typeface="ＭＳ Ｐゴシック"/>
              </a:rPr>
              <a:t>翰</a:t>
            </a:r>
            <a:r>
              <a:rPr lang="en-US" altLang="zh-CN" b="1">
                <a:solidFill>
                  <a:srgbClr val="212164"/>
                </a:solidFill>
                <a:cs typeface="ＭＳ Ｐゴシック"/>
              </a:rPr>
              <a:t> </a:t>
            </a:r>
          </a:p>
          <a:p>
            <a:pPr algn="ctr"/>
            <a:r>
              <a:rPr lang="en-US" altLang="zh-CN" b="1">
                <a:solidFill>
                  <a:srgbClr val="212164"/>
                </a:solidFill>
                <a:cs typeface="ＭＳ Ｐゴシック"/>
              </a:rPr>
              <a:t>&amp; </a:t>
            </a:r>
          </a:p>
          <a:p>
            <a:pPr algn="ctr"/>
            <a:r>
              <a:rPr lang="zh-CN" altLang="en-US" b="1">
                <a:solidFill>
                  <a:srgbClr val="212164"/>
                </a:solidFill>
                <a:cs typeface="ＭＳ Ｐゴシック"/>
              </a:rPr>
              <a:t>耶</a:t>
            </a:r>
            <a:r>
              <a:rPr lang="zh-CN" altLang="en-US" b="1">
                <a:solidFill>
                  <a:srgbClr val="212164"/>
                </a:solidFill>
                <a:ea typeface="华文细黑" charset="-122"/>
                <a:cs typeface="ＭＳ Ｐゴシック"/>
              </a:rPr>
              <a:t>稣</a:t>
            </a:r>
            <a:endParaRPr lang="en-US" altLang="zh-CN" b="1">
              <a:solidFill>
                <a:srgbClr val="212164"/>
              </a:solidFill>
              <a:cs typeface="ＭＳ Ｐゴシック"/>
            </a:endParaRPr>
          </a:p>
        </p:txBody>
      </p:sp>
      <p:sp>
        <p:nvSpPr>
          <p:cNvPr id="68622" name="Text Box 14"/>
          <p:cNvSpPr txBox="1">
            <a:spLocks noChangeArrowheads="1"/>
          </p:cNvSpPr>
          <p:nvPr/>
        </p:nvSpPr>
        <p:spPr bwMode="auto">
          <a:xfrm>
            <a:off x="663257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耶</a:t>
            </a:r>
            <a:r>
              <a:rPr lang="zh-CN" altLang="en-US" b="1">
                <a:solidFill>
                  <a:srgbClr val="212164"/>
                </a:solidFill>
                <a:latin typeface="Arial" charset="0"/>
                <a:ea typeface="华文细黑" charset="0"/>
                <a:cs typeface="华文细黑" charset="0"/>
              </a:rPr>
              <a:t>稣</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的死</a:t>
            </a:r>
            <a:endParaRPr lang="en-US" altLang="zh-CN" b="1">
              <a:solidFill>
                <a:srgbClr val="212164"/>
              </a:solidFill>
              <a:latin typeface="Arial" charset="0"/>
              <a:cs typeface="ＭＳ Ｐゴシック"/>
            </a:endParaRPr>
          </a:p>
        </p:txBody>
      </p:sp>
      <p:sp>
        <p:nvSpPr>
          <p:cNvPr id="68623" name="Text Box 15"/>
          <p:cNvSpPr txBox="1">
            <a:spLocks noChangeArrowheads="1"/>
          </p:cNvSpPr>
          <p:nvPr/>
        </p:nvSpPr>
        <p:spPr bwMode="auto">
          <a:xfrm>
            <a:off x="7921625" y="1885950"/>
            <a:ext cx="8064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cs typeface="ＭＳ Ｐゴシック"/>
              </a:rPr>
              <a:t>保</a:t>
            </a:r>
            <a:r>
              <a:rPr lang="zh-CN" altLang="en-US" b="1">
                <a:solidFill>
                  <a:srgbClr val="212164"/>
                </a:solidFill>
                <a:latin typeface="Arial" charset="0"/>
                <a:ea typeface="华文细黑" charset="0"/>
                <a:cs typeface="华文细黑" charset="0"/>
              </a:rPr>
              <a:t>罗</a:t>
            </a:r>
            <a:endParaRPr lang="zh-CN" altLang="en-US" b="1">
              <a:solidFill>
                <a:srgbClr val="212164"/>
              </a:solidFill>
              <a:latin typeface="Arial" charset="0"/>
              <a:cs typeface="ＭＳ Ｐゴシック"/>
            </a:endParaRPr>
          </a:p>
          <a:p>
            <a:pPr algn="ctr">
              <a:defRPr/>
            </a:pPr>
            <a:r>
              <a:rPr lang="zh-CN" altLang="en-US" b="1">
                <a:solidFill>
                  <a:srgbClr val="212164"/>
                </a:solidFill>
                <a:latin typeface="Arial" charset="0"/>
                <a:cs typeface="ＭＳ Ｐゴシック"/>
              </a:rPr>
              <a:t>相信</a:t>
            </a:r>
            <a:endParaRPr lang="en-US" altLang="zh-CN" b="1">
              <a:solidFill>
                <a:srgbClr val="212164"/>
              </a:solidFill>
              <a:latin typeface="Arial" charset="0"/>
              <a:cs typeface="ＭＳ Ｐゴシック"/>
            </a:endParaRPr>
          </a:p>
        </p:txBody>
      </p:sp>
      <p:sp>
        <p:nvSpPr>
          <p:cNvPr id="68624" name="Text Box 16"/>
          <p:cNvSpPr txBox="1">
            <a:spLocks noChangeArrowheads="1"/>
          </p:cNvSpPr>
          <p:nvPr/>
        </p:nvSpPr>
        <p:spPr bwMode="auto">
          <a:xfrm>
            <a:off x="3044825" y="1885950"/>
            <a:ext cx="1416050" cy="835025"/>
          </a:xfrm>
          <a:prstGeom prst="rect">
            <a:avLst/>
          </a:prstGeom>
          <a:noFill/>
          <a:ln w="12700" cap="sq">
            <a:solidFill>
              <a:schemeClr val="fo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zh-CN" altLang="en-US" b="1">
                <a:solidFill>
                  <a:srgbClr val="212164"/>
                </a:solidFill>
                <a:latin typeface="Arial" charset="0"/>
                <a:ea typeface="SimSun" charset="0"/>
                <a:cs typeface="SimSun" charset="0"/>
              </a:rPr>
              <a:t>该撒提</a:t>
            </a:r>
          </a:p>
          <a:p>
            <a:pPr algn="ctr">
              <a:defRPr/>
            </a:pPr>
            <a:r>
              <a:rPr lang="zh-CN" altLang="en-US" b="1">
                <a:solidFill>
                  <a:srgbClr val="212164"/>
                </a:solidFill>
                <a:latin typeface="Arial" charset="0"/>
                <a:ea typeface="SimSun" charset="0"/>
                <a:cs typeface="SimSun" charset="0"/>
              </a:rPr>
              <a:t>庇留</a:t>
            </a:r>
            <a:r>
              <a:rPr lang="zh-CN" altLang="en-US" b="1">
                <a:solidFill>
                  <a:srgbClr val="212164"/>
                </a:solidFill>
                <a:latin typeface="Arial" charset="0"/>
                <a:cs typeface="ＭＳ Ｐゴシック"/>
              </a:rPr>
              <a:t>奉王</a:t>
            </a:r>
            <a:endParaRPr lang="en-US" altLang="zh-CN" b="1">
              <a:solidFill>
                <a:srgbClr val="212164"/>
              </a:solidFill>
              <a:latin typeface="Arial" charset="0"/>
              <a:cs typeface="ＭＳ Ｐゴシック"/>
            </a:endParaRPr>
          </a:p>
        </p:txBody>
      </p:sp>
      <p:sp>
        <p:nvSpPr>
          <p:cNvPr id="68625" name="Text Box 17"/>
          <p:cNvSpPr txBox="1">
            <a:spLocks noChangeArrowheads="1"/>
          </p:cNvSpPr>
          <p:nvPr/>
        </p:nvSpPr>
        <p:spPr bwMode="auto">
          <a:xfrm>
            <a:off x="2495550" y="4191000"/>
            <a:ext cx="135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defRPr/>
            </a:pPr>
            <a:r>
              <a:rPr lang="en-US" altLang="zh-CN" b="1">
                <a:solidFill>
                  <a:srgbClr val="212164"/>
                </a:solidFill>
                <a:latin typeface="Arial" charset="0"/>
                <a:cs typeface="ＭＳ Ｐゴシック"/>
              </a:rPr>
              <a:t>33-34 </a:t>
            </a:r>
            <a:r>
              <a:rPr lang="zh-CN" altLang="en-US" b="1">
                <a:solidFill>
                  <a:srgbClr val="212164"/>
                </a:solidFill>
                <a:latin typeface="Arial" charset="0"/>
                <a:cs typeface="ＭＳ Ｐゴシック"/>
              </a:rPr>
              <a:t>年</a:t>
            </a:r>
          </a:p>
        </p:txBody>
      </p:sp>
      <p:sp>
        <p:nvSpPr>
          <p:cNvPr id="68626" name="Line 18"/>
          <p:cNvSpPr>
            <a:spLocks noChangeShapeType="1"/>
          </p:cNvSpPr>
          <p:nvPr/>
        </p:nvSpPr>
        <p:spPr bwMode="auto">
          <a:xfrm>
            <a:off x="914400" y="4114800"/>
            <a:ext cx="4572000" cy="0"/>
          </a:xfrm>
          <a:prstGeom prst="line">
            <a:avLst/>
          </a:prstGeom>
          <a:noFill/>
          <a:ln w="76200" cap="sq">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endParaRPr lang="en-US">
              <a:solidFill>
                <a:srgbClr val="212164"/>
              </a:solidFill>
              <a:latin typeface="Arial" charset="0"/>
              <a:cs typeface="ＭＳ Ｐゴシック"/>
            </a:endParaRPr>
          </a:p>
        </p:txBody>
      </p:sp>
      <p:sp>
        <p:nvSpPr>
          <p:cNvPr id="68627" name="Text Box 19"/>
          <p:cNvSpPr txBox="1">
            <a:spLocks noChangeArrowheads="1"/>
          </p:cNvSpPr>
          <p:nvPr/>
        </p:nvSpPr>
        <p:spPr bwMode="auto">
          <a:xfrm>
            <a:off x="566738" y="4648200"/>
            <a:ext cx="5148262" cy="822325"/>
          </a:xfrm>
          <a:prstGeom prst="rect">
            <a:avLst/>
          </a:prstGeom>
          <a:solidFill>
            <a:srgbClr val="0000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FFFFFF"/>
                </a:solidFill>
                <a:ea typeface="SimSun" pitchFamily="2" charset="-122"/>
                <a:cs typeface="ＭＳ Ｐゴシック"/>
              </a:rPr>
              <a:t>耶稣开头传道，年纪约有三十岁</a:t>
            </a:r>
            <a:r>
              <a:rPr lang="en-US" altLang="zh-CN">
                <a:solidFill>
                  <a:srgbClr val="FFFFFF"/>
                </a:solidFill>
                <a:cs typeface="ＭＳ Ｐゴシック"/>
              </a:rPr>
              <a:t>…</a:t>
            </a:r>
            <a:r>
              <a:rPr lang="en-US" altLang="zh-CN" b="1">
                <a:solidFill>
                  <a:srgbClr val="FFFFFF"/>
                </a:solidFill>
                <a:cs typeface="ＭＳ Ｐゴシック"/>
              </a:rPr>
              <a:t>” (</a:t>
            </a:r>
            <a:r>
              <a:rPr lang="zh-CN" altLang="en-US" b="1">
                <a:solidFill>
                  <a:srgbClr val="FFFFFF"/>
                </a:solidFill>
                <a:ea typeface="SimSun" pitchFamily="2" charset="-122"/>
                <a:cs typeface="ＭＳ Ｐゴシック"/>
              </a:rPr>
              <a:t>路加</a:t>
            </a:r>
            <a:r>
              <a:rPr lang="en-US" altLang="zh-CN">
                <a:solidFill>
                  <a:srgbClr val="212164"/>
                </a:solidFill>
                <a:cs typeface="ＭＳ Ｐゴシック"/>
              </a:rPr>
              <a:t> </a:t>
            </a:r>
            <a:r>
              <a:rPr lang="en-US" altLang="zh-CN" b="1">
                <a:solidFill>
                  <a:srgbClr val="FFFFFF"/>
                </a:solidFill>
                <a:cs typeface="ＭＳ Ｐゴシック"/>
              </a:rPr>
              <a:t>3:23)</a:t>
            </a:r>
          </a:p>
        </p:txBody>
      </p:sp>
      <p:sp>
        <p:nvSpPr>
          <p:cNvPr id="68629" name="AutoShape 21"/>
          <p:cNvSpPr>
            <a:spLocks/>
          </p:cNvSpPr>
          <p:nvPr/>
        </p:nvSpPr>
        <p:spPr bwMode="auto">
          <a:xfrm>
            <a:off x="3733800" y="1219200"/>
            <a:ext cx="1981200" cy="469900"/>
          </a:xfrm>
          <a:prstGeom prst="accentBorderCallout1">
            <a:avLst>
              <a:gd name="adj1" fmla="val 24324"/>
              <a:gd name="adj2" fmla="val -3847"/>
              <a:gd name="adj3" fmla="val 357093"/>
              <a:gd name="adj4" fmla="val -71954"/>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endParaRPr lang="zh-CN" altLang="en-US">
              <a:solidFill>
                <a:srgbClr val="212164"/>
              </a:solidFill>
              <a:latin typeface="Times New Roman" pitchFamily="18" charset="0"/>
              <a:ea typeface="SimSun" pitchFamily="2" charset="-122"/>
              <a:cs typeface="ＭＳ Ｐゴシック"/>
            </a:endParaRPr>
          </a:p>
        </p:txBody>
      </p:sp>
      <p:sp>
        <p:nvSpPr>
          <p:cNvPr id="68630" name="Text Box 22"/>
          <p:cNvSpPr txBox="1">
            <a:spLocks noChangeArrowheads="1"/>
          </p:cNvSpPr>
          <p:nvPr/>
        </p:nvSpPr>
        <p:spPr bwMode="auto">
          <a:xfrm>
            <a:off x="8518525" y="41275"/>
            <a:ext cx="625475" cy="457200"/>
          </a:xfrm>
          <a:prstGeom prst="rect">
            <a:avLst/>
          </a:prstGeom>
          <a:solidFill>
            <a:srgbClr val="0000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zh-CN" b="1">
                <a:solidFill>
                  <a:srgbClr val="FFFFFF"/>
                </a:solidFill>
                <a:latin typeface="Times New Roman" pitchFamily="18" charset="0"/>
                <a:ea typeface="SimSun" pitchFamily="2" charset="-122"/>
                <a:cs typeface="ＭＳ Ｐゴシック"/>
              </a:rPr>
              <a:t>39</a:t>
            </a:r>
            <a:endParaRPr lang="en-US" altLang="zh-CN">
              <a:solidFill>
                <a:srgbClr val="212164"/>
              </a:solidFill>
              <a:latin typeface="Times New Roman" pitchFamily="18" charset="0"/>
              <a:ea typeface="SimSun" pitchFamily="2" charset="-122"/>
              <a:cs typeface="ＭＳ Ｐゴシック"/>
            </a:endParaRPr>
          </a:p>
        </p:txBody>
      </p:sp>
      <p:sp>
        <p:nvSpPr>
          <p:cNvPr id="68628" name="Text Box 20"/>
          <p:cNvSpPr txBox="1">
            <a:spLocks noChangeArrowheads="1"/>
          </p:cNvSpPr>
          <p:nvPr/>
        </p:nvSpPr>
        <p:spPr bwMode="auto">
          <a:xfrm>
            <a:off x="228600" y="2835275"/>
            <a:ext cx="4114800" cy="822325"/>
          </a:xfrm>
          <a:prstGeom prst="rect">
            <a:avLst/>
          </a:prstGeom>
          <a:solidFill>
            <a:srgbClr val="000099"/>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zh-CN" altLang="en-US" b="1">
                <a:solidFill>
                  <a:srgbClr val="FFFFFF"/>
                </a:solidFill>
                <a:cs typeface="ＭＳ Ｐゴシック"/>
              </a:rPr>
              <a:t>“</a:t>
            </a:r>
            <a:r>
              <a:rPr lang="zh-CN" altLang="en-US" b="1">
                <a:solidFill>
                  <a:srgbClr val="E6DED3"/>
                </a:solidFill>
                <a:ea typeface="SimSun" pitchFamily="2" charset="-122"/>
                <a:cs typeface="ＭＳ Ｐゴシック"/>
              </a:rPr>
              <a:t>该撒提庇留在位第十五年</a:t>
            </a:r>
          </a:p>
          <a:p>
            <a:pPr algn="ctr"/>
            <a:r>
              <a:rPr lang="en-US" altLang="zh-CN" b="1">
                <a:solidFill>
                  <a:srgbClr val="E6DED3"/>
                </a:solidFill>
                <a:ea typeface="SimSun" pitchFamily="2" charset="-122"/>
                <a:cs typeface="ＭＳ Ｐゴシック"/>
              </a:rPr>
              <a:t>…</a:t>
            </a:r>
            <a:r>
              <a:rPr lang="zh-CN" altLang="en-US" b="1">
                <a:solidFill>
                  <a:srgbClr val="E6DED3"/>
                </a:solidFill>
                <a:ea typeface="SimSun" pitchFamily="2" charset="-122"/>
                <a:cs typeface="ＭＳ Ｐゴシック"/>
              </a:rPr>
              <a:t>约 翰 宣 讲</a:t>
            </a:r>
            <a:r>
              <a:rPr lang="en-US" altLang="zh-CN" b="1">
                <a:solidFill>
                  <a:srgbClr val="FFFFFF"/>
                </a:solidFill>
                <a:cs typeface="ＭＳ Ｐゴシック"/>
              </a:rPr>
              <a:t>” (</a:t>
            </a:r>
            <a:r>
              <a:rPr lang="zh-CN" altLang="en-US">
                <a:solidFill>
                  <a:srgbClr val="FFFFFF"/>
                </a:solidFill>
                <a:cs typeface="ＭＳ Ｐゴシック"/>
              </a:rPr>
              <a:t>路加</a:t>
            </a:r>
            <a:r>
              <a:rPr lang="en-US" altLang="zh-CN" b="1">
                <a:solidFill>
                  <a:srgbClr val="FFFFFF"/>
                </a:solidFill>
                <a:cs typeface="ＭＳ Ｐゴシック"/>
              </a:rPr>
              <a:t> 3:1-3)</a:t>
            </a:r>
          </a:p>
        </p:txBody>
      </p:sp>
      <p:sp>
        <p:nvSpPr>
          <p:cNvPr id="23" name="Rectangle 2"/>
          <p:cNvSpPr txBox="1">
            <a:spLocks noChangeArrowheads="1"/>
          </p:cNvSpPr>
          <p:nvPr/>
        </p:nvSpPr>
        <p:spPr bwMode="auto">
          <a:xfrm>
            <a:off x="685800" y="-1295400"/>
            <a:ext cx="7848600" cy="83820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kumimoji="1" sz="4400" b="1">
                <a:solidFill>
                  <a:schemeClr val="tx1"/>
                </a:solidFill>
                <a:latin typeface="+mj-lt"/>
                <a:ea typeface="+mj-ea"/>
                <a:cs typeface="+mj-cs"/>
              </a:defRPr>
            </a:lvl1pPr>
            <a:lvl2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kumimoji="1" sz="44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6pPr>
            <a:lvl7pPr marL="9144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7pPr>
            <a:lvl8pPr marL="13716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8pPr>
            <a:lvl9pPr marL="1828800" algn="ctr" rtl="0" fontAlgn="base">
              <a:spcBef>
                <a:spcPct val="0"/>
              </a:spcBef>
              <a:spcAft>
                <a:spcPct val="0"/>
              </a:spcAft>
              <a:defRPr kumimoji="1" sz="4400" b="1">
                <a:solidFill>
                  <a:schemeClr val="tx1"/>
                </a:solidFill>
                <a:latin typeface="Arial" charset="0"/>
                <a:ea typeface="ＭＳ Ｐゴシック" charset="0"/>
                <a:cs typeface="ＭＳ Ｐゴシック" charset="0"/>
              </a:defRPr>
            </a:lvl9pPr>
          </a:lstStyle>
          <a:p>
            <a:pPr>
              <a:defRPr/>
            </a:pPr>
            <a:r>
              <a:rPr kumimoji="0" lang="zh-CN" altLang="en-US" smtClean="0">
                <a:solidFill>
                  <a:srgbClr val="FFFFFF"/>
                </a:solidFill>
                <a:latin typeface="Arial"/>
                <a:cs typeface="Arial"/>
              </a:rPr>
              <a:t>耶</a:t>
            </a:r>
            <a:r>
              <a:rPr kumimoji="0" lang="zh-CN" altLang="en-US" smtClean="0">
                <a:solidFill>
                  <a:srgbClr val="FFFFFF"/>
                </a:solidFill>
                <a:latin typeface="Arial"/>
                <a:ea typeface="华文细黑" charset="0"/>
                <a:cs typeface="Arial"/>
              </a:rPr>
              <a:t>稣</a:t>
            </a:r>
            <a:r>
              <a:rPr kumimoji="0" lang="zh-CN" altLang="en-US" smtClean="0">
                <a:solidFill>
                  <a:srgbClr val="FFFFFF"/>
                </a:solidFill>
                <a:latin typeface="Arial"/>
                <a:cs typeface="Arial"/>
              </a:rPr>
              <a:t>与</a:t>
            </a:r>
            <a:r>
              <a:rPr lang="zh-CN" altLang="en-US">
                <a:solidFill>
                  <a:srgbClr val="FFFFFF"/>
                </a:solidFill>
                <a:latin typeface="Arial" charset="0"/>
              </a:rPr>
              <a:t>耶</a:t>
            </a:r>
            <a:r>
              <a:rPr lang="zh-CN" altLang="en-US">
                <a:solidFill>
                  <a:srgbClr val="FFFFFF"/>
                </a:solidFill>
                <a:latin typeface="Arial" charset="0"/>
                <a:ea typeface="华文细黑" charset="0"/>
                <a:cs typeface="华文细黑" charset="0"/>
              </a:rPr>
              <a:t>稣</a:t>
            </a:r>
            <a:r>
              <a:rPr lang="zh-CN" altLang="en-US">
                <a:solidFill>
                  <a:srgbClr val="FFFFFF"/>
                </a:solidFill>
                <a:latin typeface="Arial" charset="0"/>
              </a:rPr>
              <a:t>的</a:t>
            </a:r>
            <a:endParaRPr lang="en-US" altLang="zh-CN">
              <a:solidFill>
                <a:srgbClr val="FFFFFF"/>
              </a:solidFill>
              <a:latin typeface="Arial" charset="0"/>
            </a:endParaRPr>
          </a:p>
        </p:txBody>
      </p:sp>
    </p:spTree>
    <p:extLst>
      <p:ext uri="{BB962C8B-B14F-4D97-AF65-F5344CB8AC3E}">
        <p14:creationId xmlns:p14="http://schemas.microsoft.com/office/powerpoint/2010/main" val="10935705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1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6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86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86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68628"/>
                                        </p:tgtEl>
                                        <p:attrNameLst>
                                          <p:attrName>style.visibility</p:attrName>
                                        </p:attrNameLst>
                                      </p:cBhvr>
                                      <p:to>
                                        <p:strVal val="visible"/>
                                      </p:to>
                                    </p:set>
                                    <p:anim calcmode="lin" valueType="num">
                                      <p:cBhvr>
                                        <p:cTn id="27" dur="500" fill="hold"/>
                                        <p:tgtEl>
                                          <p:spTgt spid="68628"/>
                                        </p:tgtEl>
                                        <p:attrNameLst>
                                          <p:attrName>ppt_w</p:attrName>
                                        </p:attrNameLst>
                                      </p:cBhvr>
                                      <p:tavLst>
                                        <p:tav tm="0">
                                          <p:val>
                                            <p:fltVal val="0"/>
                                          </p:val>
                                        </p:tav>
                                        <p:tav tm="100000">
                                          <p:val>
                                            <p:strVal val="#ppt_w"/>
                                          </p:val>
                                        </p:tav>
                                      </p:tavLst>
                                    </p:anim>
                                    <p:anim calcmode="lin" valueType="num">
                                      <p:cBhvr>
                                        <p:cTn id="28" dur="500" fill="hold"/>
                                        <p:tgtEl>
                                          <p:spTgt spid="68628"/>
                                        </p:tgtEl>
                                        <p:attrNameLst>
                                          <p:attrName>ppt_h</p:attrName>
                                        </p:attrNameLst>
                                      </p:cBhvr>
                                      <p:tavLst>
                                        <p:tav tm="0">
                                          <p:val>
                                            <p:strVal val="#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68629"/>
                                        </p:tgtEl>
                                        <p:attrNameLst>
                                          <p:attrName>style.visibility</p:attrName>
                                        </p:attrNameLst>
                                      </p:cBhvr>
                                      <p:to>
                                        <p:strVal val="visible"/>
                                      </p:to>
                                    </p:set>
                                    <p:anim calcmode="lin" valueType="num">
                                      <p:cBhvr>
                                        <p:cTn id="33" dur="500" fill="hold"/>
                                        <p:tgtEl>
                                          <p:spTgt spid="68629"/>
                                        </p:tgtEl>
                                        <p:attrNameLst>
                                          <p:attrName>ppt_w</p:attrName>
                                        </p:attrNameLst>
                                      </p:cBhvr>
                                      <p:tavLst>
                                        <p:tav tm="0">
                                          <p:val>
                                            <p:fltVal val="0"/>
                                          </p:val>
                                        </p:tav>
                                        <p:tav tm="100000">
                                          <p:val>
                                            <p:strVal val="#ppt_w"/>
                                          </p:val>
                                        </p:tav>
                                      </p:tavLst>
                                    </p:anim>
                                    <p:anim calcmode="lin" valueType="num">
                                      <p:cBhvr>
                                        <p:cTn id="34" dur="500" fill="hold"/>
                                        <p:tgtEl>
                                          <p:spTgt spid="68629"/>
                                        </p:tgtEl>
                                        <p:attrNameLst>
                                          <p:attrName>ppt_h</p:attrName>
                                        </p:attrNameLst>
                                      </p:cBhvr>
                                      <p:tavLst>
                                        <p:tav tm="0">
                                          <p:val>
                                            <p:strVal val="#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86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86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861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8622"/>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861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862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68627"/>
                                        </p:tgtEl>
                                        <p:attrNameLst>
                                          <p:attrName>style.visibility</p:attrName>
                                        </p:attrNameLst>
                                      </p:cBhvr>
                                      <p:to>
                                        <p:strVal val="visible"/>
                                      </p:to>
                                    </p:set>
                                    <p:anim calcmode="lin" valueType="num">
                                      <p:cBhvr>
                                        <p:cTn id="59" dur="500" fill="hold"/>
                                        <p:tgtEl>
                                          <p:spTgt spid="68627"/>
                                        </p:tgtEl>
                                        <p:attrNameLst>
                                          <p:attrName>ppt_w</p:attrName>
                                        </p:attrNameLst>
                                      </p:cBhvr>
                                      <p:tavLst>
                                        <p:tav tm="0">
                                          <p:val>
                                            <p:fltVal val="0"/>
                                          </p:val>
                                        </p:tav>
                                        <p:tav tm="100000">
                                          <p:val>
                                            <p:strVal val="#ppt_w"/>
                                          </p:val>
                                        </p:tav>
                                      </p:tavLst>
                                    </p:anim>
                                    <p:anim calcmode="lin" valueType="num">
                                      <p:cBhvr>
                                        <p:cTn id="60" dur="500" fill="hold"/>
                                        <p:tgtEl>
                                          <p:spTgt spid="68627"/>
                                        </p:tgtEl>
                                        <p:attrNameLst>
                                          <p:attrName>ppt_h</p:attrName>
                                        </p:attrNameLst>
                                      </p:cBhvr>
                                      <p:tavLst>
                                        <p:tav tm="0">
                                          <p:val>
                                            <p:strVal val="#ppt_h"/>
                                          </p:val>
                                        </p:tav>
                                        <p:tav tm="100000">
                                          <p:val>
                                            <p:strVal val="#ppt_h"/>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7" presetClass="entr" presetSubtype="10" fill="hold" nodeType="clickEffect">
                                  <p:stCondLst>
                                    <p:cond delay="0"/>
                                  </p:stCondLst>
                                  <p:childTnLst>
                                    <p:set>
                                      <p:cBhvr>
                                        <p:cTn id="64" dur="1" fill="hold">
                                          <p:stCondLst>
                                            <p:cond delay="0"/>
                                          </p:stCondLst>
                                        </p:cTn>
                                        <p:tgtEl>
                                          <p:spTgt spid="68626"/>
                                        </p:tgtEl>
                                        <p:attrNameLst>
                                          <p:attrName>style.visibility</p:attrName>
                                        </p:attrNameLst>
                                      </p:cBhvr>
                                      <p:to>
                                        <p:strVal val="visible"/>
                                      </p:to>
                                    </p:set>
                                    <p:anim calcmode="lin" valueType="num">
                                      <p:cBhvr>
                                        <p:cTn id="65" dur="500" fill="hold"/>
                                        <p:tgtEl>
                                          <p:spTgt spid="68626"/>
                                        </p:tgtEl>
                                        <p:attrNameLst>
                                          <p:attrName>ppt_w</p:attrName>
                                        </p:attrNameLst>
                                      </p:cBhvr>
                                      <p:tavLst>
                                        <p:tav tm="0">
                                          <p:val>
                                            <p:fltVal val="0"/>
                                          </p:val>
                                        </p:tav>
                                        <p:tav tm="100000">
                                          <p:val>
                                            <p:strVal val="#ppt_w"/>
                                          </p:val>
                                        </p:tav>
                                      </p:tavLst>
                                    </p:anim>
                                    <p:anim calcmode="lin" valueType="num">
                                      <p:cBhvr>
                                        <p:cTn id="66" dur="500" fill="hold"/>
                                        <p:tgtEl>
                                          <p:spTgt spid="68626"/>
                                        </p:tgtEl>
                                        <p:attrNameLst>
                                          <p:attrName>ppt_h</p:attrName>
                                        </p:attrNameLst>
                                      </p:cBhvr>
                                      <p:tavLst>
                                        <p:tav tm="0">
                                          <p:val>
                                            <p:strVal val="#ppt_h"/>
                                          </p:val>
                                        </p:tav>
                                        <p:tav tm="100000">
                                          <p:val>
                                            <p:strVal val="#ppt_h"/>
                                          </p:val>
                                        </p:tav>
                                      </p:tavLst>
                                    </p:anim>
                                  </p:childTnLst>
                                </p:cTn>
                              </p:par>
                              <p:par>
                                <p:cTn id="67" presetID="1" presetClass="entr" presetSubtype="0" fill="hold" grpId="0" nodeType="withEffect">
                                  <p:stCondLst>
                                    <p:cond delay="0"/>
                                  </p:stCondLst>
                                  <p:childTnLst>
                                    <p:set>
                                      <p:cBhvr>
                                        <p:cTn id="68" dur="1" fill="hold">
                                          <p:stCondLst>
                                            <p:cond delay="0"/>
                                          </p:stCondLst>
                                        </p:cTn>
                                        <p:tgtEl>
                                          <p:spTgt spid="6862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6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68612" grpId="0"/>
      <p:bldP spid="68613" grpId="0"/>
      <p:bldP spid="68614" grpId="0"/>
      <p:bldP spid="68615" grpId="0"/>
      <p:bldP spid="68616" grpId="0"/>
      <p:bldP spid="68617" grpId="0"/>
      <p:bldP spid="68618" grpId="0"/>
      <p:bldP spid="68619" grpId="0" animBg="1"/>
      <p:bldP spid="68620" grpId="0" animBg="1"/>
      <p:bldP spid="68621" grpId="0" animBg="1"/>
      <p:bldP spid="68622" grpId="0" animBg="1"/>
      <p:bldP spid="68623" grpId="0" animBg="1"/>
      <p:bldP spid="68624" grpId="0" animBg="1"/>
      <p:bldP spid="68625" grpId="0"/>
      <p:bldP spid="68627" grpId="0" animBg="1"/>
      <p:bldP spid="68629" grpId="0" animBg="1"/>
      <p:bldP spid="6862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Line 2"/>
          <p:cNvSpPr>
            <a:spLocks noChangeShapeType="1"/>
          </p:cNvSpPr>
          <p:nvPr/>
        </p:nvSpPr>
        <p:spPr bwMode="auto">
          <a:xfrm>
            <a:off x="0" y="3505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7" name="Line 3"/>
          <p:cNvSpPr>
            <a:spLocks noChangeShapeType="1"/>
          </p:cNvSpPr>
          <p:nvPr/>
        </p:nvSpPr>
        <p:spPr bwMode="auto">
          <a:xfrm>
            <a:off x="22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8" name="Line 4"/>
          <p:cNvSpPr>
            <a:spLocks noChangeShapeType="1"/>
          </p:cNvSpPr>
          <p:nvPr/>
        </p:nvSpPr>
        <p:spPr bwMode="auto">
          <a:xfrm>
            <a:off x="53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09" name="Line 5"/>
          <p:cNvSpPr>
            <a:spLocks noChangeShapeType="1"/>
          </p:cNvSpPr>
          <p:nvPr/>
        </p:nvSpPr>
        <p:spPr bwMode="auto">
          <a:xfrm>
            <a:off x="83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0" name="Line 6"/>
          <p:cNvSpPr>
            <a:spLocks noChangeShapeType="1"/>
          </p:cNvSpPr>
          <p:nvPr/>
        </p:nvSpPr>
        <p:spPr bwMode="auto">
          <a:xfrm>
            <a:off x="114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1" name="Line 7"/>
          <p:cNvSpPr>
            <a:spLocks noChangeShapeType="1"/>
          </p:cNvSpPr>
          <p:nvPr/>
        </p:nvSpPr>
        <p:spPr bwMode="auto">
          <a:xfrm>
            <a:off x="1447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2" name="Line 8"/>
          <p:cNvSpPr>
            <a:spLocks noChangeShapeType="1"/>
          </p:cNvSpPr>
          <p:nvPr/>
        </p:nvSpPr>
        <p:spPr bwMode="auto">
          <a:xfrm>
            <a:off x="1752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3" name="Line 9"/>
          <p:cNvSpPr>
            <a:spLocks noChangeShapeType="1"/>
          </p:cNvSpPr>
          <p:nvPr/>
        </p:nvSpPr>
        <p:spPr bwMode="auto">
          <a:xfrm>
            <a:off x="2057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4" name="Line 10"/>
          <p:cNvSpPr>
            <a:spLocks noChangeShapeType="1"/>
          </p:cNvSpPr>
          <p:nvPr/>
        </p:nvSpPr>
        <p:spPr bwMode="auto">
          <a:xfrm>
            <a:off x="2362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5" name="Line 11"/>
          <p:cNvSpPr>
            <a:spLocks noChangeShapeType="1"/>
          </p:cNvSpPr>
          <p:nvPr/>
        </p:nvSpPr>
        <p:spPr bwMode="auto">
          <a:xfrm>
            <a:off x="2667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6" name="Line 12"/>
          <p:cNvSpPr>
            <a:spLocks noChangeShapeType="1"/>
          </p:cNvSpPr>
          <p:nvPr/>
        </p:nvSpPr>
        <p:spPr bwMode="auto">
          <a:xfrm>
            <a:off x="2971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7" name="Line 13"/>
          <p:cNvSpPr>
            <a:spLocks noChangeShapeType="1"/>
          </p:cNvSpPr>
          <p:nvPr/>
        </p:nvSpPr>
        <p:spPr bwMode="auto">
          <a:xfrm>
            <a:off x="3886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8" name="Line 14"/>
          <p:cNvSpPr>
            <a:spLocks noChangeShapeType="1"/>
          </p:cNvSpPr>
          <p:nvPr/>
        </p:nvSpPr>
        <p:spPr bwMode="auto">
          <a:xfrm>
            <a:off x="3276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19" name="Line 15"/>
          <p:cNvSpPr>
            <a:spLocks noChangeShapeType="1"/>
          </p:cNvSpPr>
          <p:nvPr/>
        </p:nvSpPr>
        <p:spPr bwMode="auto">
          <a:xfrm>
            <a:off x="3581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0" name="Line 16"/>
          <p:cNvSpPr>
            <a:spLocks noChangeShapeType="1"/>
          </p:cNvSpPr>
          <p:nvPr/>
        </p:nvSpPr>
        <p:spPr bwMode="auto">
          <a:xfrm>
            <a:off x="4191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1" name="Line 17"/>
          <p:cNvSpPr>
            <a:spLocks noChangeShapeType="1"/>
          </p:cNvSpPr>
          <p:nvPr/>
        </p:nvSpPr>
        <p:spPr bwMode="auto">
          <a:xfrm>
            <a:off x="4495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2" name="Line 18"/>
          <p:cNvSpPr>
            <a:spLocks noChangeShapeType="1"/>
          </p:cNvSpPr>
          <p:nvPr/>
        </p:nvSpPr>
        <p:spPr bwMode="auto">
          <a:xfrm>
            <a:off x="4800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3" name="Line 19"/>
          <p:cNvSpPr>
            <a:spLocks noChangeShapeType="1"/>
          </p:cNvSpPr>
          <p:nvPr/>
        </p:nvSpPr>
        <p:spPr bwMode="auto">
          <a:xfrm>
            <a:off x="5105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4" name="Line 20"/>
          <p:cNvSpPr>
            <a:spLocks noChangeShapeType="1"/>
          </p:cNvSpPr>
          <p:nvPr/>
        </p:nvSpPr>
        <p:spPr bwMode="auto">
          <a:xfrm>
            <a:off x="5410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5" name="Line 21"/>
          <p:cNvSpPr>
            <a:spLocks noChangeShapeType="1"/>
          </p:cNvSpPr>
          <p:nvPr/>
        </p:nvSpPr>
        <p:spPr bwMode="auto">
          <a:xfrm>
            <a:off x="5715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6" name="Line 22"/>
          <p:cNvSpPr>
            <a:spLocks noChangeShapeType="1"/>
          </p:cNvSpPr>
          <p:nvPr/>
        </p:nvSpPr>
        <p:spPr bwMode="auto">
          <a:xfrm>
            <a:off x="6019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7" name="Line 23"/>
          <p:cNvSpPr>
            <a:spLocks noChangeShapeType="1"/>
          </p:cNvSpPr>
          <p:nvPr/>
        </p:nvSpPr>
        <p:spPr bwMode="auto">
          <a:xfrm>
            <a:off x="6324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8" name="Line 24"/>
          <p:cNvSpPr>
            <a:spLocks noChangeShapeType="1"/>
          </p:cNvSpPr>
          <p:nvPr/>
        </p:nvSpPr>
        <p:spPr bwMode="auto">
          <a:xfrm>
            <a:off x="6629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29" name="Line 25"/>
          <p:cNvSpPr>
            <a:spLocks noChangeShapeType="1"/>
          </p:cNvSpPr>
          <p:nvPr/>
        </p:nvSpPr>
        <p:spPr bwMode="auto">
          <a:xfrm>
            <a:off x="6934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0" name="Line 26"/>
          <p:cNvSpPr>
            <a:spLocks noChangeShapeType="1"/>
          </p:cNvSpPr>
          <p:nvPr/>
        </p:nvSpPr>
        <p:spPr bwMode="auto">
          <a:xfrm>
            <a:off x="7239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1" name="Line 27"/>
          <p:cNvSpPr>
            <a:spLocks noChangeShapeType="1"/>
          </p:cNvSpPr>
          <p:nvPr/>
        </p:nvSpPr>
        <p:spPr bwMode="auto">
          <a:xfrm>
            <a:off x="75438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2" name="Line 28"/>
          <p:cNvSpPr>
            <a:spLocks noChangeShapeType="1"/>
          </p:cNvSpPr>
          <p:nvPr/>
        </p:nvSpPr>
        <p:spPr bwMode="auto">
          <a:xfrm>
            <a:off x="7848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3" name="Line 29"/>
          <p:cNvSpPr>
            <a:spLocks noChangeShapeType="1"/>
          </p:cNvSpPr>
          <p:nvPr/>
        </p:nvSpPr>
        <p:spPr bwMode="auto">
          <a:xfrm>
            <a:off x="81534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4" name="Line 30"/>
          <p:cNvSpPr>
            <a:spLocks noChangeShapeType="1"/>
          </p:cNvSpPr>
          <p:nvPr/>
        </p:nvSpPr>
        <p:spPr bwMode="auto">
          <a:xfrm>
            <a:off x="84582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5" name="Line 31"/>
          <p:cNvSpPr>
            <a:spLocks noChangeShapeType="1"/>
          </p:cNvSpPr>
          <p:nvPr/>
        </p:nvSpPr>
        <p:spPr bwMode="auto">
          <a:xfrm>
            <a:off x="87630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6" name="Line 32"/>
          <p:cNvSpPr>
            <a:spLocks noChangeShapeType="1"/>
          </p:cNvSpPr>
          <p:nvPr/>
        </p:nvSpPr>
        <p:spPr bwMode="auto">
          <a:xfrm>
            <a:off x="8991600" y="3276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7" name="Text Box 33"/>
          <p:cNvSpPr txBox="1">
            <a:spLocks noChangeArrowheads="1"/>
          </p:cNvSpPr>
          <p:nvPr/>
        </p:nvSpPr>
        <p:spPr bwMode="auto">
          <a:xfrm>
            <a:off x="0" y="3886200"/>
            <a:ext cx="9372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r>
              <a:rPr lang="zh-CN" altLang="en-US" sz="1200" b="1">
                <a:solidFill>
                  <a:srgbClr val="000000"/>
                </a:solidFill>
                <a:latin typeface="Times New Roman" pitchFamily="18" charset="0"/>
                <a:ea typeface="SimSun" pitchFamily="2" charset="-122"/>
                <a:cs typeface="+mn-cs"/>
              </a:rPr>
              <a:t>  </a:t>
            </a:r>
            <a:r>
              <a:rPr lang="en-US" altLang="zh-CN" sz="1200" b="1">
                <a:solidFill>
                  <a:srgbClr val="000000"/>
                </a:solidFill>
                <a:latin typeface="Times New Roman" pitchFamily="18" charset="0"/>
                <a:ea typeface="SimSun" pitchFamily="2" charset="-122"/>
                <a:cs typeface="+mn-cs"/>
              </a:rPr>
              <a:t>4       3     2      1      </a:t>
            </a:r>
            <a:r>
              <a:rPr lang="en-US" altLang="zh-CN" sz="1200" b="1">
                <a:solidFill>
                  <a:srgbClr val="000099"/>
                </a:solidFill>
                <a:latin typeface="Times New Roman" pitchFamily="18" charset="0"/>
                <a:ea typeface="SimSun" pitchFamily="2" charset="-122"/>
                <a:cs typeface="+mn-cs"/>
              </a:rPr>
              <a:t>1     2      3       4      5      6      7      8    …………………………………………………………………………26   27    28   29</a:t>
            </a:r>
          </a:p>
        </p:txBody>
      </p:sp>
      <p:sp>
        <p:nvSpPr>
          <p:cNvPr id="72738" name="Line 34"/>
          <p:cNvSpPr>
            <a:spLocks noChangeShapeType="1"/>
          </p:cNvSpPr>
          <p:nvPr/>
        </p:nvSpPr>
        <p:spPr bwMode="auto">
          <a:xfrm flipH="1">
            <a:off x="166688" y="3124200"/>
            <a:ext cx="976312"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39" name="Line 35"/>
          <p:cNvSpPr>
            <a:spLocks noChangeShapeType="1"/>
          </p:cNvSpPr>
          <p:nvPr/>
        </p:nvSpPr>
        <p:spPr bwMode="auto">
          <a:xfrm>
            <a:off x="1143000" y="2895600"/>
            <a:ext cx="3048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0" name="Line 36"/>
          <p:cNvSpPr>
            <a:spLocks noChangeShapeType="1"/>
          </p:cNvSpPr>
          <p:nvPr/>
        </p:nvSpPr>
        <p:spPr bwMode="auto">
          <a:xfrm flipH="1" flipV="1">
            <a:off x="1371600" y="3124200"/>
            <a:ext cx="777240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0" hangingPunct="0">
              <a:defRPr/>
            </a:pPr>
            <a:endParaRPr lang="en-US">
              <a:solidFill>
                <a:srgbClr val="000000"/>
              </a:solidFill>
              <a:latin typeface="Arial" charset="0"/>
            </a:endParaRPr>
          </a:p>
        </p:txBody>
      </p:sp>
      <p:sp>
        <p:nvSpPr>
          <p:cNvPr id="72741" name="Text Box 37"/>
          <p:cNvSpPr txBox="1">
            <a:spLocks noChangeArrowheads="1"/>
          </p:cNvSpPr>
          <p:nvPr/>
        </p:nvSpPr>
        <p:spPr bwMode="auto">
          <a:xfrm>
            <a:off x="0" y="26670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zh-CN" altLang="en-US">
                <a:solidFill>
                  <a:srgbClr val="000000"/>
                </a:solidFill>
                <a:ea typeface="SimSun" charset="0"/>
                <a:cs typeface="SimSun" charset="0"/>
              </a:rPr>
              <a:t>  </a:t>
            </a:r>
            <a:r>
              <a:rPr lang="en-US" altLang="zh-CN">
                <a:solidFill>
                  <a:srgbClr val="000000"/>
                </a:solidFill>
                <a:ea typeface="SimSun" charset="0"/>
                <a:cs typeface="SimSun" charset="0"/>
              </a:rPr>
              <a:t>3 </a:t>
            </a:r>
            <a:r>
              <a:rPr lang="zh-CN" altLang="en-US">
                <a:solidFill>
                  <a:srgbClr val="000000"/>
                </a:solidFill>
                <a:ea typeface="SimSun" charset="0"/>
                <a:cs typeface="SimSun" charset="0"/>
              </a:rPr>
              <a:t>年</a:t>
            </a:r>
            <a:endParaRPr lang="en-US" altLang="zh-CN">
              <a:solidFill>
                <a:srgbClr val="000000"/>
              </a:solidFill>
              <a:ea typeface="SimSun" charset="0"/>
              <a:cs typeface="SimSun" charset="0"/>
            </a:endParaRPr>
          </a:p>
        </p:txBody>
      </p:sp>
      <p:sp>
        <p:nvSpPr>
          <p:cNvPr id="72742" name="Text Box 38"/>
          <p:cNvSpPr txBox="1">
            <a:spLocks noChangeArrowheads="1"/>
          </p:cNvSpPr>
          <p:nvPr/>
        </p:nvSpPr>
        <p:spPr bwMode="auto">
          <a:xfrm>
            <a:off x="1066800" y="22860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sz="2000">
                <a:solidFill>
                  <a:srgbClr val="000000"/>
                </a:solidFill>
                <a:ea typeface="SimSun" charset="0"/>
                <a:cs typeface="SimSun" charset="0"/>
              </a:rPr>
              <a:t>1</a:t>
            </a:r>
            <a:r>
              <a:rPr lang="zh-CN" altLang="en-US">
                <a:solidFill>
                  <a:srgbClr val="000000"/>
                </a:solidFill>
                <a:latin typeface="Arial" charset="0"/>
                <a:ea typeface="SimSun" charset="0"/>
                <a:cs typeface="SimSun" charset="0"/>
              </a:rPr>
              <a:t>年</a:t>
            </a:r>
            <a:endParaRPr lang="en-US" altLang="zh-CN" sz="2000">
              <a:solidFill>
                <a:srgbClr val="000000"/>
              </a:solidFill>
              <a:ea typeface="SimSun" charset="0"/>
              <a:cs typeface="SimSun" charset="0"/>
            </a:endParaRPr>
          </a:p>
        </p:txBody>
      </p:sp>
      <p:sp>
        <p:nvSpPr>
          <p:cNvPr id="72743" name="Text Box 39"/>
          <p:cNvSpPr txBox="1">
            <a:spLocks noChangeArrowheads="1"/>
          </p:cNvSpPr>
          <p:nvPr/>
        </p:nvSpPr>
        <p:spPr bwMode="auto">
          <a:xfrm>
            <a:off x="1447800" y="2590800"/>
            <a:ext cx="7593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4" name="Text Box 40"/>
          <p:cNvSpPr txBox="1">
            <a:spLocks noChangeArrowheads="1"/>
          </p:cNvSpPr>
          <p:nvPr/>
        </p:nvSpPr>
        <p:spPr bwMode="auto">
          <a:xfrm>
            <a:off x="1447800" y="2590800"/>
            <a:ext cx="7634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US" altLang="zh-CN">
                <a:solidFill>
                  <a:srgbClr val="000000"/>
                </a:solidFill>
                <a:ea typeface="SimSun" charset="0"/>
                <a:cs typeface="SimSun" charset="0"/>
              </a:rPr>
              <a:t>28 / 29 </a:t>
            </a:r>
            <a:r>
              <a:rPr lang="zh-CN" altLang="en-US">
                <a:solidFill>
                  <a:srgbClr val="000000"/>
                </a:solidFill>
                <a:latin typeface="Arial" charset="0"/>
                <a:ea typeface="SimSun" charset="0"/>
                <a:cs typeface="SimSun" charset="0"/>
              </a:rPr>
              <a:t>年</a:t>
            </a:r>
            <a:endParaRPr lang="en-US" altLang="zh-CN">
              <a:solidFill>
                <a:srgbClr val="000000"/>
              </a:solidFill>
              <a:ea typeface="SimSun" charset="0"/>
              <a:cs typeface="SimSun" charset="0"/>
            </a:endParaRPr>
          </a:p>
        </p:txBody>
      </p:sp>
      <p:sp>
        <p:nvSpPr>
          <p:cNvPr id="72745" name="Text Box 41"/>
          <p:cNvSpPr txBox="1">
            <a:spLocks noChangeArrowheads="1"/>
          </p:cNvSpPr>
          <p:nvPr/>
        </p:nvSpPr>
        <p:spPr bwMode="auto">
          <a:xfrm>
            <a:off x="0" y="41910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BC	      </a:t>
            </a:r>
            <a:r>
              <a:rPr lang="en-US" altLang="zh-CN">
                <a:solidFill>
                  <a:srgbClr val="000099"/>
                </a:solidFill>
                <a:ea typeface="SimSun" charset="0"/>
                <a:cs typeface="SimSun" charset="0"/>
              </a:rPr>
              <a:t>AD</a:t>
            </a:r>
            <a:r>
              <a:rPr lang="en-US" altLang="zh-CN">
                <a:solidFill>
                  <a:srgbClr val="000000"/>
                </a:solidFill>
                <a:ea typeface="SimSun" charset="0"/>
                <a:cs typeface="SimSun" charset="0"/>
              </a:rPr>
              <a:t>	</a:t>
            </a:r>
          </a:p>
        </p:txBody>
      </p:sp>
      <p:sp>
        <p:nvSpPr>
          <p:cNvPr id="72746" name="Text Box 42"/>
          <p:cNvSpPr txBox="1">
            <a:spLocks noChangeArrowheads="1"/>
          </p:cNvSpPr>
          <p:nvPr/>
        </p:nvSpPr>
        <p:spPr bwMode="auto">
          <a:xfrm>
            <a:off x="1447800" y="838200"/>
            <a:ext cx="655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spcBef>
                <a:spcPct val="50000"/>
              </a:spcBef>
            </a:pPr>
            <a:endParaRPr lang="zh-CN" altLang="en-US">
              <a:solidFill>
                <a:srgbClr val="000000"/>
              </a:solidFill>
              <a:latin typeface="Times New Roman" pitchFamily="18" charset="0"/>
              <a:ea typeface="SimSun" pitchFamily="2" charset="-122"/>
              <a:cs typeface="+mn-cs"/>
            </a:endParaRPr>
          </a:p>
        </p:txBody>
      </p:sp>
      <p:sp>
        <p:nvSpPr>
          <p:cNvPr id="72747" name="Text Box 43"/>
          <p:cNvSpPr txBox="1">
            <a:spLocks noChangeArrowheads="1"/>
          </p:cNvSpPr>
          <p:nvPr/>
        </p:nvSpPr>
        <p:spPr bwMode="auto">
          <a:xfrm>
            <a:off x="1295400" y="4800600"/>
            <a:ext cx="66294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altLang="zh-CN">
                <a:solidFill>
                  <a:srgbClr val="000000"/>
                </a:solidFill>
                <a:ea typeface="SimSun" charset="0"/>
                <a:cs typeface="SimSun" charset="0"/>
              </a:rPr>
              <a:t>3 + 1 + 28 = 32 </a:t>
            </a:r>
            <a:r>
              <a:rPr lang="zh-CN" altLang="en-US">
                <a:solidFill>
                  <a:srgbClr val="000000"/>
                </a:solidFill>
                <a:latin typeface="Arial" charset="0"/>
                <a:ea typeface="SimSun" charset="0"/>
                <a:cs typeface="SimSun" charset="0"/>
              </a:rPr>
              <a:t>年</a:t>
            </a:r>
            <a:r>
              <a:rPr lang="en-US" altLang="zh-CN">
                <a:solidFill>
                  <a:srgbClr val="000000"/>
                </a:solidFill>
                <a:ea typeface="SimSun" charset="0"/>
                <a:cs typeface="SimSun" charset="0"/>
              </a:rPr>
              <a:t> (</a:t>
            </a:r>
            <a:r>
              <a:rPr lang="zh-CN" altLang="en-US">
                <a:solidFill>
                  <a:srgbClr val="000000"/>
                </a:solidFill>
                <a:ea typeface="SimSun" charset="0"/>
                <a:cs typeface="SimSun" charset="0"/>
              </a:rPr>
              <a:t>不计算</a:t>
            </a:r>
            <a:r>
              <a:rPr lang="en-US" altLang="zh-CN">
                <a:solidFill>
                  <a:srgbClr val="000000"/>
                </a:solidFill>
                <a:ea typeface="SimSun" charset="0"/>
                <a:cs typeface="SimSun" charset="0"/>
              </a:rPr>
              <a:t> AD 29)</a:t>
            </a:r>
          </a:p>
          <a:p>
            <a:pPr>
              <a:spcBef>
                <a:spcPct val="50000"/>
              </a:spcBef>
              <a:defRPr/>
            </a:pPr>
            <a:r>
              <a:rPr lang="en-US" altLang="zh-CN">
                <a:solidFill>
                  <a:srgbClr val="000000"/>
                </a:solidFill>
                <a:ea typeface="SimSun" charset="0"/>
                <a:cs typeface="SimSun" charset="0"/>
              </a:rPr>
              <a:t>3 + 1 + 29 = 33 </a:t>
            </a:r>
            <a:r>
              <a:rPr lang="zh-CN" altLang="en-US">
                <a:solidFill>
                  <a:srgbClr val="000000"/>
                </a:solidFill>
                <a:latin typeface="Arial" charset="0"/>
                <a:ea typeface="SimSun" charset="0"/>
                <a:cs typeface="SimSun" charset="0"/>
              </a:rPr>
              <a:t>年 </a:t>
            </a:r>
            <a:r>
              <a:rPr lang="en-US" altLang="zh-CN">
                <a:solidFill>
                  <a:srgbClr val="000000"/>
                </a:solidFill>
                <a:ea typeface="SimSun" charset="0"/>
                <a:cs typeface="SimSun" charset="0"/>
              </a:rPr>
              <a:t>(</a:t>
            </a:r>
            <a:r>
              <a:rPr lang="zh-CN" altLang="en-US">
                <a:solidFill>
                  <a:srgbClr val="000000"/>
                </a:solidFill>
                <a:ea typeface="SimSun" charset="0"/>
                <a:cs typeface="SimSun" charset="0"/>
              </a:rPr>
              <a:t>计算</a:t>
            </a:r>
            <a:r>
              <a:rPr lang="en-US" altLang="zh-CN">
                <a:solidFill>
                  <a:srgbClr val="000000"/>
                </a:solidFill>
                <a:ea typeface="SimSun" charset="0"/>
                <a:cs typeface="SimSun" charset="0"/>
              </a:rPr>
              <a:t> AD 29)</a:t>
            </a:r>
          </a:p>
        </p:txBody>
      </p:sp>
      <p:sp>
        <p:nvSpPr>
          <p:cNvPr id="72748" name="Rectangle 44"/>
          <p:cNvSpPr>
            <a:spLocks noGrp="1" noChangeArrowheads="1"/>
          </p:cNvSpPr>
          <p:nvPr>
            <p:ph type="title" idx="4294967295"/>
          </p:nvPr>
        </p:nvSpPr>
        <p:spPr>
          <a:xfrm>
            <a:off x="1150938" y="617538"/>
            <a:ext cx="7793037" cy="914400"/>
          </a:xfrm>
        </p:spPr>
        <p:txBody>
          <a:bodyPr/>
          <a:lstStyle/>
          <a:p>
            <a:pPr eaLnBrk="1" hangingPunct="1">
              <a:defRPr/>
            </a:pPr>
            <a:r>
              <a:rPr lang="zh-CN" altLang="en-US" sz="4000" b="1" smtClean="0">
                <a:solidFill>
                  <a:schemeClr val="tx1"/>
                </a:solidFill>
                <a:ea typeface="SimSun" charset="0"/>
                <a:cs typeface="SimSun" charset="0"/>
              </a:rPr>
              <a:t>耶稣开始事奉的岁数</a:t>
            </a:r>
            <a:endParaRPr lang="en-US" altLang="zh-CN" sz="2400" smtClean="0">
              <a:solidFill>
                <a:schemeClr val="tx1"/>
              </a:solidFill>
              <a:ea typeface="SimSun" charset="0"/>
              <a:cs typeface="SimSun" charset="0"/>
            </a:endParaRPr>
          </a:p>
        </p:txBody>
      </p:sp>
      <p:sp>
        <p:nvSpPr>
          <p:cNvPr id="72749" name="Text Box 45"/>
          <p:cNvSpPr txBox="1">
            <a:spLocks noChangeArrowheads="1"/>
          </p:cNvSpPr>
          <p:nvPr/>
        </p:nvSpPr>
        <p:spPr bwMode="auto">
          <a:xfrm>
            <a:off x="0" y="6373813"/>
            <a:ext cx="899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defRPr/>
            </a:pPr>
            <a:r>
              <a:rPr lang="en-US" altLang="zh-CN" sz="2000" i="1">
                <a:solidFill>
                  <a:srgbClr val="000000"/>
                </a:solidFill>
                <a:ea typeface="SimSun" charset="0"/>
                <a:cs typeface="SimSun" charset="0"/>
              </a:rPr>
              <a:t>Adapted from Michele Ang (NT Survey student, SBC, 2006)</a:t>
            </a:r>
          </a:p>
        </p:txBody>
      </p:sp>
    </p:spTree>
    <p:extLst>
      <p:ext uri="{BB962C8B-B14F-4D97-AF65-F5344CB8AC3E}">
        <p14:creationId xmlns:p14="http://schemas.microsoft.com/office/powerpoint/2010/main" val="194878914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5105" name="Text Box 3"/>
          <p:cNvSpPr txBox="1">
            <a:spLocks noChangeArrowheads="1"/>
          </p:cNvSpPr>
          <p:nvPr/>
        </p:nvSpPr>
        <p:spPr bwMode="auto">
          <a:xfrm>
            <a:off x="853440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atin typeface="Arial" charset="0"/>
                <a:cs typeface="Arial" charset="0"/>
              </a:rPr>
              <a:t>62</a:t>
            </a:r>
          </a:p>
        </p:txBody>
      </p:sp>
      <p:pic>
        <p:nvPicPr>
          <p:cNvPr id="31748" name="Picture 4"/>
          <p:cNvPicPr>
            <a:picLocks noChangeAspect="1" noChangeArrowheads="1"/>
          </p:cNvPicPr>
          <p:nvPr/>
        </p:nvPicPr>
        <p:blipFill>
          <a:blip r:embed="rId2" cstate="screen">
            <a:clrChange>
              <a:clrFrom>
                <a:srgbClr val="FFFFFF"/>
              </a:clrFrom>
              <a:clrTo>
                <a:srgbClr val="FFFFFF">
                  <a:alpha val="0"/>
                </a:srgbClr>
              </a:clrTo>
            </a:clrChange>
            <a:lum contrast="100000"/>
            <a:extLst>
              <a:ext uri="{28A0092B-C50C-407E-A947-70E740481C1C}">
                <a14:useLocalDpi xmlns:a14="http://schemas.microsoft.com/office/drawing/2010/main"/>
              </a:ext>
            </a:extLst>
          </a:blip>
          <a:srcRect/>
          <a:stretch>
            <a:fillRect/>
          </a:stretch>
        </p:blipFill>
        <p:spPr bwMode="auto">
          <a:xfrm>
            <a:off x="209550" y="152400"/>
            <a:ext cx="4667250" cy="66294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5107" name="Text Box 2"/>
          <p:cNvSpPr txBox="1">
            <a:spLocks noChangeArrowheads="1"/>
          </p:cNvSpPr>
          <p:nvPr/>
        </p:nvSpPr>
        <p:spPr bwMode="auto">
          <a:xfrm>
            <a:off x="5105400" y="5429250"/>
            <a:ext cx="3886200" cy="1200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1800">
                <a:latin typeface="Arial" charset="0"/>
                <a:cs typeface="Arial" charset="0"/>
              </a:rPr>
              <a:t>J. Dwight Pentecost, </a:t>
            </a:r>
            <a:r>
              <a:rPr lang="en-US" altLang="zh-CN" sz="1800" i="1">
                <a:latin typeface="Arial" charset="0"/>
                <a:cs typeface="Arial" charset="0"/>
              </a:rPr>
              <a:t>A Harmony of the Words and Works of Jesus Christ </a:t>
            </a:r>
            <a:r>
              <a:rPr lang="en-US" altLang="zh-CN" sz="1800">
                <a:latin typeface="Arial" charset="0"/>
                <a:cs typeface="Arial" charset="0"/>
              </a:rPr>
              <a:t> (Grand Rapids: Zondervan, 1981), 587-88</a:t>
            </a:r>
            <a:endParaRPr lang="en-US" sz="1800">
              <a:latin typeface="Arial" charset="0"/>
              <a:cs typeface="Arial" charset="0"/>
            </a:endParaRPr>
          </a:p>
        </p:txBody>
      </p:sp>
      <p:sp>
        <p:nvSpPr>
          <p:cNvPr id="175108" name="Title 7"/>
          <p:cNvSpPr>
            <a:spLocks noGrp="1"/>
          </p:cNvSpPr>
          <p:nvPr>
            <p:ph type="title" idx="4294967295"/>
          </p:nvPr>
        </p:nvSpPr>
        <p:spPr>
          <a:xfrm>
            <a:off x="5102225" y="1371600"/>
            <a:ext cx="3736975" cy="2514600"/>
          </a:xfrm>
        </p:spPr>
        <p:txBody>
          <a:bodyPr/>
          <a:lstStyle/>
          <a:p>
            <a:pPr eaLnBrk="1" hangingPunct="1"/>
            <a:r>
              <a:rPr lang="en-US" sz="3600" b="1">
                <a:latin typeface="Arial" charset="0"/>
                <a:ea typeface="SimSun" charset="0"/>
                <a:cs typeface="SimSun" charset="0"/>
              </a:rPr>
              <a:t>The Parables of Christ</a:t>
            </a:r>
            <a:endParaRPr lang="en-US" sz="5400">
              <a:latin typeface="Arial"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checkerboard(across)">
                                      <p:cBhvr>
                                        <p:cTn id="7"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screen">
            <a:clrChange>
              <a:clrFrom>
                <a:srgbClr val="FFFFFF"/>
              </a:clrFrom>
              <a:clrTo>
                <a:srgbClr val="FFFFFF">
                  <a:alpha val="0"/>
                </a:srgbClr>
              </a:clrTo>
            </a:clrChange>
            <a:lum contrast="100000"/>
            <a:grayscl/>
            <a:biLevel thresh="50000"/>
            <a:extLst>
              <a:ext uri="{28A0092B-C50C-407E-A947-70E740481C1C}">
                <a14:useLocalDpi xmlns:a14="http://schemas.microsoft.com/office/drawing/2010/main"/>
              </a:ext>
            </a:extLst>
          </a:blip>
          <a:srcRect/>
          <a:stretch>
            <a:fillRect/>
          </a:stretch>
        </p:blipFill>
        <p:spPr bwMode="auto">
          <a:xfrm>
            <a:off x="3986213" y="219075"/>
            <a:ext cx="4929187" cy="64865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6130" name="Text Box 4"/>
          <p:cNvSpPr txBox="1">
            <a:spLocks noChangeArrowheads="1"/>
          </p:cNvSpPr>
          <p:nvPr/>
        </p:nvSpPr>
        <p:spPr bwMode="auto">
          <a:xfrm>
            <a:off x="152400" y="5943600"/>
            <a:ext cx="40211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FFFFCC"/>
                </a:solidFill>
                <a:latin typeface="Arial" charset="0"/>
                <a:cs typeface="Arial" charset="0"/>
              </a:rPr>
              <a:t>From </a:t>
            </a:r>
            <a:r>
              <a:rPr lang="en-US" altLang="zh-CN" b="1" i="1">
                <a:solidFill>
                  <a:srgbClr val="FFFFCC"/>
                </a:solidFill>
                <a:latin typeface="Arial" charset="0"/>
                <a:cs typeface="Arial" charset="0"/>
              </a:rPr>
              <a:t>The Bible Visual Resource Book</a:t>
            </a:r>
            <a:r>
              <a:rPr lang="en-US" altLang="zh-CN" b="1">
                <a:solidFill>
                  <a:srgbClr val="FFFFCC"/>
                </a:solidFill>
                <a:latin typeface="Arial" charset="0"/>
                <a:cs typeface="Arial" charset="0"/>
              </a:rPr>
              <a:t>, 209</a:t>
            </a:r>
            <a:endParaRPr lang="en-US" b="1" i="1">
              <a:solidFill>
                <a:srgbClr val="FFFFCC"/>
              </a:solidFill>
              <a:latin typeface="Arial" charset="0"/>
              <a:cs typeface="Arial" charset="0"/>
            </a:endParaRPr>
          </a:p>
        </p:txBody>
      </p:sp>
      <p:sp>
        <p:nvSpPr>
          <p:cNvPr id="176131" name="Text Box 5"/>
          <p:cNvSpPr txBox="1">
            <a:spLocks noChangeArrowheads="1"/>
          </p:cNvSpPr>
          <p:nvPr/>
        </p:nvSpPr>
        <p:spPr bwMode="auto">
          <a:xfrm>
            <a:off x="15240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FFCC"/>
                </a:solidFill>
                <a:latin typeface="Arial" charset="0"/>
                <a:cs typeface="Arial" charset="0"/>
              </a:rPr>
              <a:t>63</a:t>
            </a:r>
          </a:p>
        </p:txBody>
      </p:sp>
      <p:sp>
        <p:nvSpPr>
          <p:cNvPr id="176132" name="Title 6"/>
          <p:cNvSpPr>
            <a:spLocks noGrp="1"/>
          </p:cNvSpPr>
          <p:nvPr>
            <p:ph type="title" idx="4294967295"/>
          </p:nvPr>
        </p:nvSpPr>
        <p:spPr>
          <a:xfrm>
            <a:off x="381000" y="381000"/>
            <a:ext cx="3124200" cy="3124200"/>
          </a:xfrm>
        </p:spPr>
        <p:txBody>
          <a:bodyPr/>
          <a:lstStyle/>
          <a:p>
            <a:pPr eaLnBrk="1" hangingPunct="1"/>
            <a:r>
              <a:rPr lang="en-US">
                <a:latin typeface="Arial" charset="0"/>
                <a:cs typeface="Arial" charset="0"/>
              </a:rPr>
              <a:t>Miracles of Jesus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box(in)">
                                      <p:cBhvr>
                                        <p:cTn id="7"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ext Box 3"/>
          <p:cNvSpPr txBox="1">
            <a:spLocks noChangeArrowheads="1"/>
          </p:cNvSpPr>
          <p:nvPr/>
        </p:nvSpPr>
        <p:spPr bwMode="auto">
          <a:xfrm>
            <a:off x="8540750" y="7620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a:solidFill>
                  <a:srgbClr val="FFFFFF"/>
                </a:solidFill>
                <a:cs typeface="Arial" charset="0"/>
              </a:rPr>
              <a:t>49</a:t>
            </a:r>
          </a:p>
        </p:txBody>
      </p:sp>
      <p:sp>
        <p:nvSpPr>
          <p:cNvPr id="68613" name="Rectangle 5"/>
          <p:cNvSpPr>
            <a:spLocks noGrp="1" noChangeArrowheads="1"/>
          </p:cNvSpPr>
          <p:nvPr>
            <p:ph type="title"/>
          </p:nvPr>
        </p:nvSpPr>
        <p:spPr>
          <a:xfrm>
            <a:off x="2858229" y="457200"/>
            <a:ext cx="3427541" cy="646331"/>
          </a:xfrm>
          <a:solidFill>
            <a:schemeClr val="bg2"/>
          </a:solidFill>
        </p:spPr>
        <p:txBody>
          <a:bodyPr wrap="none" anchor="t" anchorCtr="0">
            <a:spAutoFit/>
          </a:bodyPr>
          <a:lstStyle/>
          <a:p>
            <a:pPr eaLnBrk="1" hangingPunct="1">
              <a:defRPr/>
            </a:pPr>
            <a:r>
              <a:rPr lang="zh-TW" altLang="en-US" sz="3600" b="1" smtClean="0">
                <a:solidFill>
                  <a:schemeClr val="tx1"/>
                </a:solidFill>
                <a:effectLst>
                  <a:outerShdw blurRad="38100" dist="38100" dir="2700000" algn="tl">
                    <a:srgbClr val="000000"/>
                  </a:outerShdw>
                </a:effectLst>
                <a:latin typeface="楷体" charset="0"/>
                <a:ea typeface="楷体" charset="0"/>
                <a:cs typeface="楷体" charset="0"/>
              </a:rPr>
              <a:t>符类</a:t>
            </a:r>
            <a:r>
              <a:rPr lang="zh-CN" altLang="en-US" sz="3600" b="1" smtClean="0">
                <a:solidFill>
                  <a:schemeClr val="tx1"/>
                </a:solidFill>
                <a:effectLst>
                  <a:outerShdw blurRad="38100" dist="38100" dir="2700000" algn="tl">
                    <a:srgbClr val="000000"/>
                  </a:outerShdw>
                </a:effectLst>
                <a:latin typeface="楷体" charset="0"/>
                <a:ea typeface="楷体" charset="0"/>
                <a:cs typeface="楷体" charset="0"/>
              </a:rPr>
              <a:t>福音</a:t>
            </a:r>
            <a:r>
              <a:rPr lang="en-US" altLang="zh-CN" sz="3600" b="1" dirty="0" smtClean="0">
                <a:solidFill>
                  <a:schemeClr val="tx1"/>
                </a:solidFill>
                <a:effectLst>
                  <a:outerShdw blurRad="38100" dist="38100" dir="2700000" algn="tl">
                    <a:srgbClr val="000000"/>
                  </a:outerShdw>
                </a:effectLst>
                <a:latin typeface="楷体" charset="0"/>
                <a:ea typeface="楷体" charset="0"/>
                <a:cs typeface="楷体" charset="0"/>
              </a:rPr>
              <a:t>的</a:t>
            </a:r>
            <a:r>
              <a:rPr lang="zh-TW" altLang="en-US" sz="3600" b="1" dirty="0" smtClean="0">
                <a:solidFill>
                  <a:schemeClr val="tx1"/>
                </a:solidFill>
                <a:effectLst>
                  <a:outerShdw blurRad="38100" dist="38100" dir="2700000" algn="tl">
                    <a:srgbClr val="000000"/>
                  </a:outerShdw>
                </a:effectLst>
                <a:latin typeface="楷体" charset="0"/>
                <a:ea typeface="楷体" charset="0"/>
                <a:cs typeface="楷体" charset="0"/>
              </a:rPr>
              <a:t>相同</a:t>
            </a:r>
            <a:endParaRPr lang="en-US" sz="3600" b="1" dirty="0">
              <a:solidFill>
                <a:schemeClr val="tx1"/>
              </a:solidFill>
              <a:effectLst>
                <a:outerShdw blurRad="38100" dist="38100" dir="2700000" algn="tl">
                  <a:srgbClr val="000000"/>
                </a:outerShdw>
              </a:effectLst>
              <a:latin typeface="Arial"/>
              <a:ea typeface="SimSun" charset="0"/>
              <a:cs typeface="Arial"/>
            </a:endParaRPr>
          </a:p>
        </p:txBody>
      </p:sp>
      <p:sp>
        <p:nvSpPr>
          <p:cNvPr id="68614" name="Rectangle 6"/>
          <p:cNvSpPr>
            <a:spLocks noChangeArrowheads="1"/>
          </p:cNvSpPr>
          <p:nvPr/>
        </p:nvSpPr>
        <p:spPr bwMode="auto">
          <a:xfrm>
            <a:off x="152400" y="1556792"/>
            <a:ext cx="8915400" cy="5301208"/>
          </a:xfrm>
          <a:prstGeom prst="rect">
            <a:avLst/>
          </a:prstGeom>
          <a:noFill/>
          <a:ln w="9525">
            <a:noFill/>
            <a:miter lim="800000"/>
            <a:headEnd/>
            <a:tailEnd/>
          </a:ln>
          <a:effectLst/>
        </p:spPr>
        <p:txBody>
          <a:bodyPr anchor="ctr"/>
          <a:lstStyle/>
          <a:p>
            <a:pPr marL="342900" indent="-342900">
              <a:spcBef>
                <a:spcPct val="20000"/>
              </a:spcBef>
              <a:buClr>
                <a:srgbClr val="FFFFCC"/>
              </a:buClr>
              <a:buSzPct val="75000"/>
              <a:defRPr/>
            </a:pPr>
            <a:endParaRPr lang="en-US" altLang="zh-TW" sz="2800" b="1" dirty="0" smtClean="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smtClean="0">
                <a:solidFill>
                  <a:srgbClr val="FFFFFF"/>
                </a:solidFill>
                <a:latin typeface="階體"/>
                <a:ea typeface="楷体" charset="0"/>
                <a:cs typeface="楷体" charset="0"/>
              </a:rPr>
              <a:t>马太</a:t>
            </a:r>
            <a:r>
              <a:rPr lang="en-US" altLang="zh-TW" sz="2800" b="1" smtClean="0">
                <a:solidFill>
                  <a:srgbClr val="FFFFFF"/>
                </a:solidFill>
                <a:latin typeface="階體"/>
                <a:ea typeface="楷体" charset="0"/>
                <a:cs typeface="楷体" charset="0"/>
              </a:rPr>
              <a:t>,</a:t>
            </a:r>
            <a:r>
              <a:rPr lang="zh-CN" altLang="en-US" sz="2800" b="1" smtClean="0">
                <a:solidFill>
                  <a:srgbClr val="FFFFFF"/>
                </a:solidFill>
                <a:latin typeface="階體"/>
                <a:ea typeface="楷体" charset="0"/>
                <a:cs typeface="楷体" charset="0"/>
              </a:rPr>
              <a:t> 马可和路加有同之处</a:t>
            </a:r>
            <a:r>
              <a:rPr lang="en-US" altLang="zh-TW" sz="2800" b="1" smtClean="0">
                <a:solidFill>
                  <a:srgbClr val="FFFFFF"/>
                </a:solidFill>
                <a:latin typeface="階體"/>
                <a:ea typeface="楷体" charset="0"/>
                <a:cs typeface="楷体" charset="0"/>
              </a:rPr>
              <a:t>,</a:t>
            </a:r>
            <a:r>
              <a:rPr lang="zh-CN" altLang="en-US" sz="2800" b="1" smtClean="0">
                <a:solidFill>
                  <a:srgbClr val="FFFFFF"/>
                </a:solidFill>
                <a:latin typeface="階體"/>
                <a:ea typeface="楷体" charset="0"/>
                <a:cs typeface="楷体" charset="0"/>
              </a:rPr>
              <a:t> 约翰福音却有所不同。</a:t>
            </a:r>
            <a:endParaRPr lang="en-US" altLang="zh-TW" sz="2800" b="1" dirty="0" smtClean="0">
              <a:solidFill>
                <a:srgbClr val="FFFFFF"/>
              </a:solidFill>
              <a:latin typeface="階體"/>
              <a:ea typeface="楷体" charset="0"/>
              <a:cs typeface="楷体" charset="0"/>
            </a:endParaRPr>
          </a:p>
          <a:p>
            <a:pPr>
              <a:lnSpc>
                <a:spcPct val="90000"/>
              </a:lnSpc>
              <a:defRPr/>
            </a:pPr>
            <a:endParaRPr lang="en-US" altLang="zh-TW" sz="2800" b="1" dirty="0" smtClean="0">
              <a:solidFill>
                <a:srgbClr val="FFFFFF"/>
              </a:solidFill>
              <a:latin typeface="階體"/>
              <a:ea typeface="楷体" charset="0"/>
              <a:cs typeface="楷体" charset="0"/>
            </a:endParaRPr>
          </a:p>
          <a:p>
            <a:pPr>
              <a:lnSpc>
                <a:spcPct val="90000"/>
              </a:lnSpc>
              <a:buFont typeface="Wingdings" pitchFamily="2" charset="2"/>
              <a:buChar char="l"/>
              <a:defRPr/>
            </a:pPr>
            <a:r>
              <a:rPr lang="zh-CN" altLang="en-US" sz="2800" b="1" smtClean="0">
                <a:solidFill>
                  <a:srgbClr val="FFFFFF"/>
                </a:solidFill>
                <a:latin typeface="階體"/>
                <a:ea typeface="楷体" charset="0"/>
                <a:cs typeface="楷体" charset="0"/>
              </a:rPr>
              <a:t>首三个福音书有何相似之处</a:t>
            </a:r>
            <a:r>
              <a:rPr lang="en-US" altLang="zh-TW" sz="2800" b="1" smtClean="0">
                <a:solidFill>
                  <a:srgbClr val="FFFFFF"/>
                </a:solidFill>
                <a:latin typeface="階體"/>
                <a:ea typeface="楷体" charset="0"/>
                <a:cs typeface="楷体" charset="0"/>
              </a:rPr>
              <a:t>?</a:t>
            </a:r>
            <a:endParaRPr lang="en-US" altLang="zh-CN" sz="2800" b="1" dirty="0" smtClean="0">
              <a:solidFill>
                <a:srgbClr val="FFFFFF"/>
              </a:solidFill>
              <a:latin typeface="階體"/>
              <a:ea typeface="楷体" charset="0"/>
              <a:cs typeface="楷体" charset="0"/>
            </a:endParaRPr>
          </a:p>
          <a:p>
            <a:pPr lvl="1">
              <a:lnSpc>
                <a:spcPct val="90000"/>
              </a:lnSpc>
              <a:defRPr/>
            </a:pPr>
            <a:r>
              <a:rPr lang="en-US" altLang="zh-TW" sz="2800" b="1" smtClean="0">
                <a:solidFill>
                  <a:srgbClr val="FFFFFF"/>
                </a:solidFill>
                <a:latin typeface="階體"/>
                <a:ea typeface="楷体" charset="0"/>
                <a:cs typeface="楷体" charset="0"/>
              </a:rPr>
              <a:t>-</a:t>
            </a:r>
            <a:r>
              <a:rPr lang="zh-TW" altLang="en-US" sz="2800" b="1" smtClean="0">
                <a:solidFill>
                  <a:srgbClr val="FFFFFF"/>
                </a:solidFill>
                <a:latin typeface="階體"/>
                <a:ea typeface="楷体" charset="0"/>
                <a:cs typeface="楷体" charset="0"/>
              </a:rPr>
              <a:t> 语</a:t>
            </a:r>
            <a:r>
              <a:rPr lang="zh-CN" altLang="en-US" sz="2800" b="1" smtClean="0">
                <a:solidFill>
                  <a:srgbClr val="FFFFFF"/>
                </a:solidFill>
                <a:latin typeface="階體"/>
                <a:ea typeface="楷体" charset="0"/>
                <a:cs typeface="楷体" charset="0"/>
              </a:rPr>
              <a:t>言</a:t>
            </a:r>
            <a:endParaRPr lang="zh-CN" altLang="en-US" sz="2800" b="1" dirty="0" smtClean="0">
              <a:solidFill>
                <a:srgbClr val="FFFFFF"/>
              </a:solidFill>
              <a:latin typeface="階體"/>
              <a:ea typeface="楷体" charset="0"/>
              <a:cs typeface="楷体" charset="0"/>
            </a:endParaRPr>
          </a:p>
          <a:p>
            <a:pPr lvl="1">
              <a:lnSpc>
                <a:spcPct val="90000"/>
              </a:lnSpc>
              <a:defRPr/>
            </a:pPr>
            <a:r>
              <a:rPr lang="en-US" altLang="zh-TW" sz="2800" b="1" dirty="0" smtClean="0">
                <a:solidFill>
                  <a:srgbClr val="FFFFFF"/>
                </a:solidFill>
                <a:latin typeface="階體"/>
                <a:ea typeface="楷体" charset="0"/>
                <a:cs typeface="楷体" charset="0"/>
              </a:rPr>
              <a:t>-</a:t>
            </a:r>
            <a:r>
              <a:rPr lang="zh-TW" altLang="en-US" sz="2800" b="1" dirty="0" smtClean="0">
                <a:solidFill>
                  <a:srgbClr val="FFFFFF"/>
                </a:solidFill>
                <a:latin typeface="階體"/>
                <a:ea typeface="楷体" charset="0"/>
                <a:cs typeface="楷体" charset="0"/>
              </a:rPr>
              <a:t> </a:t>
            </a:r>
            <a:r>
              <a:rPr lang="zh-CN" altLang="en-US" sz="2800" b="1" dirty="0" smtClean="0">
                <a:solidFill>
                  <a:srgbClr val="FFFFFF"/>
                </a:solidFill>
                <a:latin typeface="階體"/>
                <a:ea typeface="楷体" charset="0"/>
                <a:cs typeface="楷体" charset="0"/>
              </a:rPr>
              <a:t>所提及的内容</a:t>
            </a:r>
          </a:p>
          <a:p>
            <a:pPr lvl="1">
              <a:lnSpc>
                <a:spcPct val="90000"/>
              </a:lnSpc>
              <a:defRPr/>
            </a:pPr>
            <a:r>
              <a:rPr lang="en-US" altLang="zh-TW" sz="2800" b="1" smtClean="0">
                <a:solidFill>
                  <a:srgbClr val="FFFFFF"/>
                </a:solidFill>
                <a:latin typeface="階體"/>
                <a:ea typeface="楷体" charset="0"/>
                <a:cs typeface="楷体" charset="0"/>
              </a:rPr>
              <a:t>-</a:t>
            </a:r>
            <a:r>
              <a:rPr lang="zh-TW" altLang="en-US" sz="2800" b="1" smtClean="0">
                <a:solidFill>
                  <a:srgbClr val="FFFFFF"/>
                </a:solidFill>
                <a:latin typeface="階體"/>
                <a:ea typeface="楷体" charset="0"/>
                <a:cs typeface="楷体" charset="0"/>
              </a:rPr>
              <a:t> </a:t>
            </a:r>
            <a:r>
              <a:rPr lang="en-US" altLang="zh-CN" sz="2800" b="1" smtClean="0">
                <a:solidFill>
                  <a:srgbClr val="FFFFFF"/>
                </a:solidFill>
                <a:latin typeface="階體"/>
                <a:ea typeface="楷体" charset="0"/>
                <a:cs typeface="楷体" charset="0"/>
              </a:rPr>
              <a:t>事</a:t>
            </a:r>
            <a:r>
              <a:rPr lang="zh-TW" altLang="en-US" sz="2800" b="1" smtClean="0">
                <a:solidFill>
                  <a:srgbClr val="FFFFFF"/>
                </a:solidFill>
                <a:latin typeface="階體"/>
                <a:ea typeface="楷体" charset="0"/>
                <a:cs typeface="楷体" charset="0"/>
              </a:rPr>
              <a:t>项</a:t>
            </a:r>
            <a:r>
              <a:rPr lang="zh-CN" altLang="en-US" sz="2800" b="1" smtClean="0">
                <a:solidFill>
                  <a:srgbClr val="FFFFFF"/>
                </a:solidFill>
                <a:latin typeface="階體"/>
                <a:ea typeface="楷体" charset="0"/>
                <a:cs typeface="楷体" charset="0"/>
              </a:rPr>
              <a:t>的</a:t>
            </a:r>
            <a:r>
              <a:rPr lang="zh-CN" altLang="en-US" sz="2800" b="1" dirty="0" smtClean="0">
                <a:solidFill>
                  <a:srgbClr val="FFFFFF"/>
                </a:solidFill>
                <a:latin typeface="階體"/>
                <a:ea typeface="楷体" charset="0"/>
                <a:cs typeface="楷体" charset="0"/>
              </a:rPr>
              <a:t>次序和耶</a:t>
            </a:r>
            <a:r>
              <a:rPr lang="zh-CN" altLang="en-US" sz="2800" b="1" smtClean="0">
                <a:solidFill>
                  <a:srgbClr val="FFFFFF"/>
                </a:solidFill>
                <a:latin typeface="階體"/>
                <a:ea typeface="楷体" charset="0"/>
                <a:cs typeface="楷体" charset="0"/>
              </a:rPr>
              <a:t>稣在世</a:t>
            </a:r>
            <a:r>
              <a:rPr lang="zh-TW" altLang="en-US" sz="2800" b="1" smtClean="0">
                <a:solidFill>
                  <a:srgbClr val="FFFFFF"/>
                </a:solidFill>
                <a:latin typeface="階體"/>
                <a:ea typeface="楷体" charset="0"/>
                <a:cs typeface="楷体" charset="0"/>
              </a:rPr>
              <a:t>时</a:t>
            </a:r>
            <a:r>
              <a:rPr lang="zh-CN" altLang="en-US" sz="2800" b="1" smtClean="0">
                <a:solidFill>
                  <a:srgbClr val="FFFFFF"/>
                </a:solidFill>
                <a:latin typeface="階體"/>
                <a:ea typeface="楷体" charset="0"/>
                <a:cs typeface="楷体" charset="0"/>
              </a:rPr>
              <a:t>所</a:t>
            </a:r>
            <a:r>
              <a:rPr lang="zh-TW" altLang="en-US" sz="2800" b="1" smtClean="0">
                <a:solidFill>
                  <a:srgbClr val="FFFFFF"/>
                </a:solidFill>
                <a:latin typeface="階體"/>
                <a:ea typeface="楷体" charset="0"/>
                <a:cs typeface="楷体" charset="0"/>
              </a:rPr>
              <a:t>诉说的话</a:t>
            </a:r>
            <a:r>
              <a:rPr lang="en-US" altLang="zh-CN" sz="2800" b="1" smtClean="0">
                <a:solidFill>
                  <a:srgbClr val="FFFFFF"/>
                </a:solidFill>
                <a:latin typeface="階體"/>
                <a:ea typeface="楷体" charset="0"/>
                <a:cs typeface="楷体" charset="0"/>
              </a:rPr>
              <a:t>.</a:t>
            </a:r>
            <a:endParaRPr lang="en-US" altLang="zh-CN" sz="2800" b="1" dirty="0" smtClean="0">
              <a:solidFill>
                <a:srgbClr val="FFFFFF"/>
              </a:solidFill>
              <a:latin typeface="階體"/>
              <a:ea typeface="楷体" charset="0"/>
              <a:cs typeface="楷体" charset="0"/>
            </a:endParaRPr>
          </a:p>
          <a:p>
            <a:pPr lvl="1">
              <a:lnSpc>
                <a:spcPct val="90000"/>
              </a:lnSpc>
              <a:defRPr/>
            </a:pPr>
            <a:endParaRPr lang="en-US" altLang="zh-CN" sz="2800" b="1" dirty="0" smtClean="0">
              <a:solidFill>
                <a:srgbClr val="FFFFFF"/>
              </a:solidFill>
              <a:latin typeface="階體"/>
              <a:ea typeface="楷体" charset="0"/>
              <a:cs typeface="楷体" charset="0"/>
            </a:endParaRPr>
          </a:p>
          <a:p>
            <a:pPr>
              <a:lnSpc>
                <a:spcPct val="90000"/>
              </a:lnSpc>
              <a:buFont typeface="Wingdings" pitchFamily="2" charset="2"/>
              <a:buChar char="l"/>
              <a:defRPr/>
            </a:pPr>
            <a:r>
              <a:rPr lang="zh-TW" altLang="en-US" sz="2800" b="1" smtClean="0">
                <a:solidFill>
                  <a:srgbClr val="FFFFFF"/>
                </a:solidFill>
                <a:latin typeface="階體"/>
                <a:ea typeface="楷体" charset="0"/>
                <a:cs typeface="楷体" charset="0"/>
              </a:rPr>
              <a:t>数学的</a:t>
            </a:r>
            <a:r>
              <a:rPr lang="zh-CN" altLang="en-US" sz="2800" b="1" smtClean="0">
                <a:solidFill>
                  <a:srgbClr val="FFFFFF"/>
                </a:solidFill>
                <a:latin typeface="階體"/>
                <a:ea typeface="楷体" charset="0"/>
                <a:cs typeface="楷体" charset="0"/>
              </a:rPr>
              <a:t>根</a:t>
            </a:r>
            <a:r>
              <a:rPr lang="zh-TW" altLang="en-US" sz="2800" b="1" smtClean="0">
                <a:solidFill>
                  <a:srgbClr val="FFFFFF"/>
                </a:solidFill>
                <a:latin typeface="階體"/>
                <a:ea typeface="楷体" charset="0"/>
                <a:cs typeface="楷体" charset="0"/>
              </a:rPr>
              <a:t>据</a:t>
            </a:r>
            <a:r>
              <a:rPr lang="en-US" altLang="zh-CN" sz="2800" b="1" smtClean="0">
                <a:solidFill>
                  <a:srgbClr val="FFFFFF"/>
                </a:solidFill>
                <a:latin typeface="階體"/>
                <a:ea typeface="楷体" charset="0"/>
                <a:cs typeface="楷体" charset="0"/>
              </a:rPr>
              <a:t>:</a:t>
            </a:r>
            <a:endParaRPr lang="en-US" altLang="zh-CN" sz="2800" b="1" dirty="0" smtClean="0">
              <a:solidFill>
                <a:srgbClr val="FFFFFF"/>
              </a:solidFill>
              <a:latin typeface="階體"/>
              <a:ea typeface="楷体" charset="0"/>
              <a:cs typeface="楷体" charset="0"/>
            </a:endParaRPr>
          </a:p>
          <a:p>
            <a:pPr lvl="1">
              <a:lnSpc>
                <a:spcPct val="90000"/>
              </a:lnSpc>
              <a:defRPr/>
            </a:pPr>
            <a:r>
              <a:rPr lang="en-US" altLang="zh-CN" sz="2800" b="1" smtClean="0">
                <a:solidFill>
                  <a:srgbClr val="FFFFFF"/>
                </a:solidFill>
                <a:latin typeface="階體"/>
                <a:ea typeface="楷体" charset="0"/>
                <a:cs typeface="楷体" charset="0"/>
              </a:rPr>
              <a:t>91 %</a:t>
            </a:r>
            <a:r>
              <a:rPr lang="zh-TW" altLang="en-US" sz="2800" b="1" smtClean="0">
                <a:solidFill>
                  <a:srgbClr val="FFFFFF"/>
                </a:solidFill>
                <a:latin typeface="階體"/>
                <a:ea typeface="楷体" charset="0"/>
                <a:cs typeface="楷体" charset="0"/>
              </a:rPr>
              <a:t> 马可</a:t>
            </a:r>
            <a:r>
              <a:rPr lang="zh-CN" altLang="en-US" sz="2800" b="1" smtClean="0">
                <a:solidFill>
                  <a:srgbClr val="FFFFFF"/>
                </a:solidFill>
                <a:latin typeface="階體"/>
                <a:ea typeface="楷体" charset="0"/>
                <a:cs typeface="楷体" charset="0"/>
              </a:rPr>
              <a:t>所</a:t>
            </a:r>
            <a:r>
              <a:rPr lang="zh-TW" altLang="en-US" sz="2800" b="1" smtClean="0">
                <a:solidFill>
                  <a:srgbClr val="FFFFFF"/>
                </a:solidFill>
                <a:latin typeface="階體"/>
                <a:ea typeface="楷体" charset="0"/>
                <a:cs typeface="楷体" charset="0"/>
              </a:rPr>
              <a:t>写</a:t>
            </a:r>
            <a:r>
              <a:rPr lang="zh-CN" altLang="en-US" sz="2800" b="1" smtClean="0">
                <a:solidFill>
                  <a:srgbClr val="FFFFFF"/>
                </a:solidFill>
                <a:latin typeface="階體"/>
                <a:ea typeface="楷体" charset="0"/>
                <a:cs typeface="楷体" charset="0"/>
              </a:rPr>
              <a:t>之</a:t>
            </a:r>
            <a:r>
              <a:rPr lang="zh-CN" altLang="en-US" sz="2800" b="1" dirty="0" smtClean="0">
                <a:solidFill>
                  <a:srgbClr val="FFFFFF"/>
                </a:solidFill>
                <a:latin typeface="階體"/>
                <a:ea typeface="楷体" charset="0"/>
                <a:cs typeface="楷体" charset="0"/>
              </a:rPr>
              <a:t>福音</a:t>
            </a:r>
            <a:r>
              <a:rPr lang="zh-CN" altLang="en-US" sz="2800" b="1" smtClean="0">
                <a:solidFill>
                  <a:srgbClr val="FFFFFF"/>
                </a:solidFill>
                <a:latin typeface="階體"/>
                <a:ea typeface="楷体" charset="0"/>
                <a:cs typeface="楷体" charset="0"/>
              </a:rPr>
              <a:t>可在</a:t>
            </a:r>
            <a:r>
              <a:rPr lang="zh-TW" altLang="en-US" sz="2800" b="1" smtClean="0">
                <a:solidFill>
                  <a:srgbClr val="FFFFFF"/>
                </a:solidFill>
                <a:latin typeface="階體"/>
                <a:ea typeface="楷体" charset="0"/>
                <a:cs typeface="楷体" charset="0"/>
              </a:rPr>
              <a:t>马</a:t>
            </a:r>
            <a:r>
              <a:rPr lang="zh-CN" altLang="en-US" sz="2800" b="1" smtClean="0">
                <a:solidFill>
                  <a:srgbClr val="FFFFFF"/>
                </a:solidFill>
                <a:latin typeface="階體"/>
                <a:ea typeface="楷体" charset="0"/>
                <a:cs typeface="楷体" charset="0"/>
              </a:rPr>
              <a:t>太</a:t>
            </a:r>
            <a:r>
              <a:rPr lang="zh-CN" altLang="en-US" sz="2800" b="1" dirty="0" smtClean="0">
                <a:solidFill>
                  <a:srgbClr val="FFFFFF"/>
                </a:solidFill>
                <a:latin typeface="階體"/>
                <a:ea typeface="楷体" charset="0"/>
                <a:cs typeface="楷体" charset="0"/>
              </a:rPr>
              <a:t>福</a:t>
            </a:r>
            <a:r>
              <a:rPr lang="zh-TW" altLang="en-US" sz="2800" b="1" dirty="0" smtClean="0">
                <a:solidFill>
                  <a:srgbClr val="FFFFFF"/>
                </a:solidFill>
                <a:latin typeface="階體"/>
                <a:ea typeface="楷体" charset="0"/>
                <a:cs typeface="楷体" charset="0"/>
              </a:rPr>
              <a:t>音</a:t>
            </a:r>
            <a:r>
              <a:rPr lang="zh-CN" altLang="en-US" sz="2800" b="1" dirty="0" smtClean="0">
                <a:solidFill>
                  <a:srgbClr val="FFFFFF"/>
                </a:solidFill>
                <a:latin typeface="階體"/>
                <a:ea typeface="楷体" charset="0"/>
                <a:cs typeface="楷体" charset="0"/>
              </a:rPr>
              <a:t>找到</a:t>
            </a:r>
          </a:p>
          <a:p>
            <a:pPr lvl="1">
              <a:lnSpc>
                <a:spcPct val="90000"/>
              </a:lnSpc>
              <a:defRPr/>
            </a:pPr>
            <a:r>
              <a:rPr lang="en-US" altLang="zh-CN" sz="2800" b="1" smtClean="0">
                <a:solidFill>
                  <a:srgbClr val="FFFFFF"/>
                </a:solidFill>
                <a:latin typeface="階體"/>
                <a:ea typeface="楷体" charset="0"/>
                <a:cs typeface="楷体" charset="0"/>
              </a:rPr>
              <a:t>53 %</a:t>
            </a:r>
            <a:r>
              <a:rPr lang="zh-TW" altLang="en-US" sz="2800" b="1" smtClean="0">
                <a:solidFill>
                  <a:srgbClr val="FFFFFF"/>
                </a:solidFill>
                <a:latin typeface="階體"/>
                <a:ea typeface="楷体" charset="0"/>
                <a:cs typeface="楷体" charset="0"/>
              </a:rPr>
              <a:t> 马</a:t>
            </a:r>
            <a:r>
              <a:rPr lang="zh-CN" altLang="en-US" sz="2800" b="1" smtClean="0">
                <a:solidFill>
                  <a:srgbClr val="FFFFFF"/>
                </a:solidFill>
                <a:latin typeface="階體"/>
                <a:ea typeface="楷体" charset="0"/>
                <a:cs typeface="楷体" charset="0"/>
              </a:rPr>
              <a:t>可所</a:t>
            </a:r>
            <a:r>
              <a:rPr lang="zh-TW" altLang="en-US" sz="2800" b="1" smtClean="0">
                <a:solidFill>
                  <a:srgbClr val="FFFFFF"/>
                </a:solidFill>
                <a:latin typeface="階體"/>
                <a:ea typeface="楷体" charset="0"/>
                <a:cs typeface="楷体" charset="0"/>
              </a:rPr>
              <a:t>写</a:t>
            </a:r>
            <a:r>
              <a:rPr lang="zh-CN" altLang="en-US" sz="2800" b="1" smtClean="0">
                <a:solidFill>
                  <a:srgbClr val="FFFFFF"/>
                </a:solidFill>
                <a:latin typeface="階體"/>
                <a:ea typeface="楷体" charset="0"/>
                <a:cs typeface="楷体" charset="0"/>
              </a:rPr>
              <a:t>之</a:t>
            </a:r>
            <a:r>
              <a:rPr lang="zh-CN" altLang="en-US" sz="2800" b="1" dirty="0" smtClean="0">
                <a:solidFill>
                  <a:srgbClr val="FFFFFF"/>
                </a:solidFill>
                <a:latin typeface="階體"/>
                <a:ea typeface="楷体" charset="0"/>
                <a:cs typeface="楷体" charset="0"/>
              </a:rPr>
              <a:t>福音可在路加福音找到</a:t>
            </a:r>
          </a:p>
          <a:p>
            <a:pPr lvl="1">
              <a:lnSpc>
                <a:spcPct val="90000"/>
              </a:lnSpc>
              <a:defRPr/>
            </a:pPr>
            <a:r>
              <a:rPr lang="zh-TW" altLang="en-US" sz="2800" b="1" smtClean="0">
                <a:solidFill>
                  <a:srgbClr val="FFFFFF"/>
                </a:solidFill>
                <a:latin typeface="階體"/>
                <a:ea typeface="楷体" charset="0"/>
                <a:cs typeface="楷体" charset="0"/>
              </a:rPr>
              <a:t>此类协议产</a:t>
            </a:r>
            <a:r>
              <a:rPr lang="zh-CN" altLang="en-US" sz="2800" b="1" smtClean="0">
                <a:solidFill>
                  <a:srgbClr val="FFFFFF"/>
                </a:solidFill>
                <a:latin typeface="階體"/>
                <a:ea typeface="楷体" charset="0"/>
                <a:cs typeface="楷体" charset="0"/>
              </a:rPr>
              <a:t>生一些</a:t>
            </a:r>
            <a:r>
              <a:rPr lang="zh-TW" altLang="en-US" sz="2800" b="1" smtClean="0">
                <a:solidFill>
                  <a:srgbClr val="FFFFFF"/>
                </a:solidFill>
                <a:latin typeface="階體"/>
                <a:ea typeface="楷体" charset="0"/>
                <a:cs typeface="楷体" charset="0"/>
              </a:rPr>
              <a:t>问</a:t>
            </a:r>
            <a:r>
              <a:rPr lang="zh-CN" altLang="en-US" sz="2800" b="1" smtClean="0">
                <a:solidFill>
                  <a:srgbClr val="FFFFFF"/>
                </a:solidFill>
                <a:latin typeface="階體"/>
                <a:ea typeface="楷体" charset="0"/>
                <a:cs typeface="楷体" charset="0"/>
              </a:rPr>
              <a:t>题</a:t>
            </a:r>
            <a:r>
              <a:rPr lang="zh-TW" altLang="en-US" sz="2800" b="1" smtClean="0">
                <a:solidFill>
                  <a:srgbClr val="FFFFFF"/>
                </a:solidFill>
                <a:latin typeface="階體"/>
                <a:ea typeface="楷体" charset="0"/>
                <a:cs typeface="楷体" charset="0"/>
              </a:rPr>
              <a:t>关于符类</a:t>
            </a:r>
            <a:r>
              <a:rPr lang="zh-CN" altLang="en-US" sz="2800" b="1" smtClean="0">
                <a:solidFill>
                  <a:srgbClr val="FFFFFF"/>
                </a:solidFill>
                <a:latin typeface="階體"/>
                <a:ea typeface="楷体" charset="0"/>
                <a:cs typeface="楷体" charset="0"/>
              </a:rPr>
              <a:t>福音</a:t>
            </a:r>
            <a:r>
              <a:rPr lang="zh-TW" altLang="en-US" sz="2800" b="1" smtClean="0">
                <a:solidFill>
                  <a:srgbClr val="FFFFFF"/>
                </a:solidFill>
                <a:latin typeface="階體"/>
                <a:ea typeface="楷体" charset="0"/>
                <a:cs typeface="楷体" charset="0"/>
              </a:rPr>
              <a:t>的问题</a:t>
            </a:r>
            <a:r>
              <a:rPr lang="en-US" altLang="zh-TW" sz="2800" b="1" smtClean="0">
                <a:solidFill>
                  <a:srgbClr val="FFFFFF"/>
                </a:solidFill>
                <a:latin typeface="階體"/>
                <a:ea typeface="楷体" charset="0"/>
                <a:cs typeface="楷体" charset="0"/>
              </a:rPr>
              <a:t>:</a:t>
            </a:r>
            <a:r>
              <a:rPr lang="en-US" altLang="zh-CN" sz="2800" b="1" smtClean="0">
                <a:solidFill>
                  <a:srgbClr val="FFFFFF"/>
                </a:solidFill>
                <a:latin typeface="階體"/>
                <a:ea typeface="楷体" charset="0"/>
                <a:cs typeface="楷体" charset="0"/>
              </a:rPr>
              <a:t> </a:t>
            </a:r>
            <a:r>
              <a:rPr lang="en-US" altLang="zh-CN" sz="2800" b="1" dirty="0" err="1" smtClean="0">
                <a:solidFill>
                  <a:srgbClr val="FFFFFF"/>
                </a:solidFill>
                <a:latin typeface="階體"/>
                <a:ea typeface="楷体" charset="0"/>
                <a:cs typeface="楷体" charset="0"/>
              </a:rPr>
              <a:t>作者</a:t>
            </a:r>
            <a:r>
              <a:rPr lang="zh-CN" altLang="en-US" sz="2800" b="1" dirty="0" smtClean="0">
                <a:solidFill>
                  <a:srgbClr val="FFFFFF"/>
                </a:solidFill>
                <a:latin typeface="階體"/>
                <a:ea typeface="楷体" charset="0"/>
                <a:cs typeface="楷体" charset="0"/>
              </a:rPr>
              <a:t>是否依</a:t>
            </a:r>
            <a:r>
              <a:rPr lang="zh-CN" altLang="en-US" sz="2800" b="1" smtClean="0">
                <a:solidFill>
                  <a:srgbClr val="FFFFFF"/>
                </a:solidFill>
                <a:latin typeface="階體"/>
                <a:ea typeface="楷体" charset="0"/>
                <a:cs typeface="楷体" charset="0"/>
              </a:rPr>
              <a:t>赖同一</a:t>
            </a:r>
            <a:r>
              <a:rPr lang="zh-TW" altLang="en-US" sz="2800" b="1" smtClean="0">
                <a:solidFill>
                  <a:srgbClr val="FFFFFF"/>
                </a:solidFill>
                <a:latin typeface="階體"/>
                <a:ea typeface="楷体" charset="0"/>
                <a:cs typeface="楷体" charset="0"/>
              </a:rPr>
              <a:t>个来</a:t>
            </a:r>
            <a:r>
              <a:rPr lang="zh-CN" altLang="en-US" sz="2800" b="1" smtClean="0">
                <a:solidFill>
                  <a:srgbClr val="FFFFFF"/>
                </a:solidFill>
                <a:latin typeface="階體"/>
                <a:ea typeface="楷体" charset="0"/>
                <a:cs typeface="楷体" charset="0"/>
              </a:rPr>
              <a:t>源</a:t>
            </a:r>
            <a:r>
              <a:rPr lang="en-US" altLang="zh-CN" sz="2800" b="1" dirty="0" smtClean="0">
                <a:solidFill>
                  <a:srgbClr val="FFFFFF"/>
                </a:solidFill>
                <a:latin typeface="階體"/>
                <a:ea typeface="楷体" charset="0"/>
                <a:cs typeface="楷体" charset="0"/>
              </a:rPr>
              <a:t>?或</a:t>
            </a:r>
            <a:r>
              <a:rPr lang="zh-CN" altLang="en-US" sz="2800" b="1" dirty="0" smtClean="0">
                <a:solidFill>
                  <a:srgbClr val="FFFFFF"/>
                </a:solidFill>
                <a:latin typeface="階體"/>
                <a:ea typeface="楷体" charset="0"/>
                <a:cs typeface="楷体" charset="0"/>
              </a:rPr>
              <a:t>彼此依靠</a:t>
            </a:r>
            <a:r>
              <a:rPr lang="en-US" altLang="zh-CN" sz="2800" b="1" dirty="0" smtClean="0">
                <a:solidFill>
                  <a:srgbClr val="FFFFFF"/>
                </a:solidFill>
                <a:latin typeface="階體"/>
                <a:ea typeface="楷体" charset="0"/>
                <a:cs typeface="楷体" charset="0"/>
              </a:rPr>
              <a:t>?</a:t>
            </a:r>
            <a:r>
              <a:rPr lang="en-US" altLang="zh-CN" sz="2800" b="1" dirty="0" smtClean="0">
                <a:solidFill>
                  <a:srgbClr val="FFFFFF"/>
                </a:solidFill>
                <a:latin typeface="標階體"/>
                <a:ea typeface="SimSun" charset="0"/>
                <a:cs typeface="SimSun" charset="0"/>
              </a:rPr>
              <a:t> </a:t>
            </a:r>
          </a:p>
          <a:p>
            <a:pPr lvl="1">
              <a:lnSpc>
                <a:spcPct val="90000"/>
              </a:lnSpc>
              <a:defRPr/>
            </a:pPr>
            <a:endParaRPr lang="en-US" altLang="zh-CN" sz="2800" b="1" dirty="0" smtClean="0">
              <a:solidFill>
                <a:srgbClr val="FFFFFF"/>
              </a:solidFill>
              <a:latin typeface="階體"/>
              <a:ea typeface="楷体" charset="0"/>
              <a:cs typeface="楷体" charset="0"/>
            </a:endParaRPr>
          </a:p>
        </p:txBody>
      </p:sp>
    </p:spTree>
    <p:extLst>
      <p:ext uri="{BB962C8B-B14F-4D97-AF65-F5344CB8AC3E}">
        <p14:creationId xmlns:p14="http://schemas.microsoft.com/office/powerpoint/2010/main" val="37182220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8614">
                                            <p:txEl>
                                              <p:pRg st="1" end="1"/>
                                            </p:txEl>
                                          </p:spTgt>
                                        </p:tgtEl>
                                        <p:attrNameLst>
                                          <p:attrName>style.visibility</p:attrName>
                                        </p:attrNameLst>
                                      </p:cBhvr>
                                      <p:to>
                                        <p:strVal val="visible"/>
                                      </p:to>
                                    </p:set>
                                    <p:anim calcmode="lin" valueType="num">
                                      <p:cBhvr>
                                        <p:cTn id="7" dur="500" fill="hold"/>
                                        <p:tgtEl>
                                          <p:spTgt spid="6861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6861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68614">
                                            <p:txEl>
                                              <p:pRg st="3" end="3"/>
                                            </p:txEl>
                                          </p:spTgt>
                                        </p:tgtEl>
                                        <p:attrNameLst>
                                          <p:attrName>style.visibility</p:attrName>
                                        </p:attrNameLst>
                                      </p:cBhvr>
                                      <p:to>
                                        <p:strVal val="visible"/>
                                      </p:to>
                                    </p:set>
                                    <p:anim calcmode="lin" valueType="num">
                                      <p:cBhvr>
                                        <p:cTn id="13" dur="500" fill="hold"/>
                                        <p:tgtEl>
                                          <p:spTgt spid="68614">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6861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68614">
                                            <p:txEl>
                                              <p:pRg st="4" end="4"/>
                                            </p:txEl>
                                          </p:spTgt>
                                        </p:tgtEl>
                                        <p:attrNameLst>
                                          <p:attrName>style.visibility</p:attrName>
                                        </p:attrNameLst>
                                      </p:cBhvr>
                                      <p:to>
                                        <p:strVal val="visible"/>
                                      </p:to>
                                    </p:set>
                                    <p:anim calcmode="lin" valueType="num">
                                      <p:cBhvr>
                                        <p:cTn id="19" dur="500" fill="hold"/>
                                        <p:tgtEl>
                                          <p:spTgt spid="68614">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8614">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68614">
                                            <p:txEl>
                                              <p:pRg st="5" end="5"/>
                                            </p:txEl>
                                          </p:spTgt>
                                        </p:tgtEl>
                                        <p:attrNameLst>
                                          <p:attrName>style.visibility</p:attrName>
                                        </p:attrNameLst>
                                      </p:cBhvr>
                                      <p:to>
                                        <p:strVal val="visible"/>
                                      </p:to>
                                    </p:set>
                                    <p:anim calcmode="lin" valueType="num">
                                      <p:cBhvr>
                                        <p:cTn id="25" dur="500" fill="hold"/>
                                        <p:tgtEl>
                                          <p:spTgt spid="68614">
                                            <p:txEl>
                                              <p:pRg st="5" end="5"/>
                                            </p:txEl>
                                          </p:spTgt>
                                        </p:tgtEl>
                                        <p:attrNameLst>
                                          <p:attrName>ppt_w</p:attrName>
                                        </p:attrNameLst>
                                      </p:cBhvr>
                                      <p:tavLst>
                                        <p:tav tm="0">
                                          <p:val>
                                            <p:fltVal val="0"/>
                                          </p:val>
                                        </p:tav>
                                        <p:tav tm="100000">
                                          <p:val>
                                            <p:strVal val="#ppt_w"/>
                                          </p:val>
                                        </p:tav>
                                      </p:tavLst>
                                    </p:anim>
                                    <p:anim calcmode="lin" valueType="num">
                                      <p:cBhvr>
                                        <p:cTn id="26" dur="500" fill="hold"/>
                                        <p:tgtEl>
                                          <p:spTgt spid="68614">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68614">
                                            <p:txEl>
                                              <p:pRg st="6" end="6"/>
                                            </p:txEl>
                                          </p:spTgt>
                                        </p:tgtEl>
                                        <p:attrNameLst>
                                          <p:attrName>style.visibility</p:attrName>
                                        </p:attrNameLst>
                                      </p:cBhvr>
                                      <p:to>
                                        <p:strVal val="visible"/>
                                      </p:to>
                                    </p:set>
                                    <p:anim calcmode="lin" valueType="num">
                                      <p:cBhvr>
                                        <p:cTn id="31" dur="500" fill="hold"/>
                                        <p:tgtEl>
                                          <p:spTgt spid="68614">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8614">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68614">
                                            <p:txEl>
                                              <p:pRg st="8" end="8"/>
                                            </p:txEl>
                                          </p:spTgt>
                                        </p:tgtEl>
                                        <p:attrNameLst>
                                          <p:attrName>style.visibility</p:attrName>
                                        </p:attrNameLst>
                                      </p:cBhvr>
                                      <p:to>
                                        <p:strVal val="visible"/>
                                      </p:to>
                                    </p:set>
                                    <p:anim calcmode="lin" valueType="num">
                                      <p:cBhvr>
                                        <p:cTn id="37" dur="500" fill="hold"/>
                                        <p:tgtEl>
                                          <p:spTgt spid="68614">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68614">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8614">
                                            <p:txEl>
                                              <p:pRg st="9" end="9"/>
                                            </p:txEl>
                                          </p:spTgt>
                                        </p:tgtEl>
                                        <p:attrNameLst>
                                          <p:attrName>style.visibility</p:attrName>
                                        </p:attrNameLst>
                                      </p:cBhvr>
                                      <p:to>
                                        <p:strVal val="visible"/>
                                      </p:to>
                                    </p:set>
                                    <p:anim calcmode="lin" valueType="num">
                                      <p:cBhvr>
                                        <p:cTn id="43" dur="500" fill="hold"/>
                                        <p:tgtEl>
                                          <p:spTgt spid="68614">
                                            <p:txEl>
                                              <p:pRg st="9" end="9"/>
                                            </p:txEl>
                                          </p:spTgt>
                                        </p:tgtEl>
                                        <p:attrNameLst>
                                          <p:attrName>ppt_w</p:attrName>
                                        </p:attrNameLst>
                                      </p:cBhvr>
                                      <p:tavLst>
                                        <p:tav tm="0">
                                          <p:val>
                                            <p:fltVal val="0"/>
                                          </p:val>
                                        </p:tav>
                                        <p:tav tm="100000">
                                          <p:val>
                                            <p:strVal val="#ppt_w"/>
                                          </p:val>
                                        </p:tav>
                                      </p:tavLst>
                                    </p:anim>
                                    <p:anim calcmode="lin" valueType="num">
                                      <p:cBhvr>
                                        <p:cTn id="44" dur="500" fill="hold"/>
                                        <p:tgtEl>
                                          <p:spTgt spid="68614">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7" presetClass="entr" presetSubtype="10" fill="hold" grpId="0" nodeType="clickEffect">
                                  <p:stCondLst>
                                    <p:cond delay="0"/>
                                  </p:stCondLst>
                                  <p:childTnLst>
                                    <p:set>
                                      <p:cBhvr>
                                        <p:cTn id="48" dur="1" fill="hold">
                                          <p:stCondLst>
                                            <p:cond delay="0"/>
                                          </p:stCondLst>
                                        </p:cTn>
                                        <p:tgtEl>
                                          <p:spTgt spid="68614">
                                            <p:txEl>
                                              <p:pRg st="10" end="10"/>
                                            </p:txEl>
                                          </p:spTgt>
                                        </p:tgtEl>
                                        <p:attrNameLst>
                                          <p:attrName>style.visibility</p:attrName>
                                        </p:attrNameLst>
                                      </p:cBhvr>
                                      <p:to>
                                        <p:strVal val="visible"/>
                                      </p:to>
                                    </p:set>
                                    <p:anim calcmode="lin" valueType="num">
                                      <p:cBhvr>
                                        <p:cTn id="49" dur="500" fill="hold"/>
                                        <p:tgtEl>
                                          <p:spTgt spid="68614">
                                            <p:txEl>
                                              <p:pRg st="10" end="10"/>
                                            </p:txEl>
                                          </p:spTgt>
                                        </p:tgtEl>
                                        <p:attrNameLst>
                                          <p:attrName>ppt_w</p:attrName>
                                        </p:attrNameLst>
                                      </p:cBhvr>
                                      <p:tavLst>
                                        <p:tav tm="0">
                                          <p:val>
                                            <p:fltVal val="0"/>
                                          </p:val>
                                        </p:tav>
                                        <p:tav tm="100000">
                                          <p:val>
                                            <p:strVal val="#ppt_w"/>
                                          </p:val>
                                        </p:tav>
                                      </p:tavLst>
                                    </p:anim>
                                    <p:anim calcmode="lin" valueType="num">
                                      <p:cBhvr>
                                        <p:cTn id="50" dur="500" fill="hold"/>
                                        <p:tgtEl>
                                          <p:spTgt spid="68614">
                                            <p:txEl>
                                              <p:pRg st="10" end="10"/>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68614">
                                            <p:txEl>
                                              <p:pRg st="11" end="11"/>
                                            </p:txEl>
                                          </p:spTgt>
                                        </p:tgtEl>
                                        <p:attrNameLst>
                                          <p:attrName>style.visibility</p:attrName>
                                        </p:attrNameLst>
                                      </p:cBhvr>
                                      <p:to>
                                        <p:strVal val="visible"/>
                                      </p:to>
                                    </p:set>
                                    <p:anim calcmode="lin" valueType="num">
                                      <p:cBhvr>
                                        <p:cTn id="55" dur="500" fill="hold"/>
                                        <p:tgtEl>
                                          <p:spTgt spid="68614">
                                            <p:txEl>
                                              <p:pRg st="11" end="11"/>
                                            </p:txEl>
                                          </p:spTgt>
                                        </p:tgtEl>
                                        <p:attrNameLst>
                                          <p:attrName>ppt_w</p:attrName>
                                        </p:attrNameLst>
                                      </p:cBhvr>
                                      <p:tavLst>
                                        <p:tav tm="0">
                                          <p:val>
                                            <p:fltVal val="0"/>
                                          </p:val>
                                        </p:tav>
                                        <p:tav tm="100000">
                                          <p:val>
                                            <p:strVal val="#ppt_w"/>
                                          </p:val>
                                        </p:tav>
                                      </p:tavLst>
                                    </p:anim>
                                    <p:anim calcmode="lin" valueType="num">
                                      <p:cBhvr>
                                        <p:cTn id="56" dur="500" fill="hold"/>
                                        <p:tgtEl>
                                          <p:spTgt spid="68614">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4"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4" descr="Passion Week0001"/>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5400" y="0"/>
            <a:ext cx="9169400" cy="6858000"/>
          </a:xfrm>
          <a:prstGeom prst="rect">
            <a:avLst/>
          </a:prstGeom>
          <a:noFill/>
          <a:ln w="76200">
            <a:solidFill>
              <a:srgbClr val="FF0000"/>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269314" name="Rectangle 2"/>
          <p:cNvSpPr>
            <a:spLocks noGrp="1" noRot="1" noChangeArrowheads="1"/>
          </p:cNvSpPr>
          <p:nvPr>
            <p:ph type="title"/>
          </p:nvPr>
        </p:nvSpPr>
        <p:spPr>
          <a:xfrm>
            <a:off x="0" y="0"/>
            <a:ext cx="2209800" cy="1173163"/>
          </a:xfrm>
          <a:solidFill>
            <a:schemeClr val="bg2"/>
          </a:solidFill>
        </p:spPr>
        <p:txBody>
          <a:bodyPr/>
          <a:lstStyle/>
          <a:p>
            <a:pPr eaLnBrk="1" hangingPunct="1">
              <a:defRPr/>
            </a:pPr>
            <a:r>
              <a:rPr lang="zh-CN" altLang="en-US" sz="4200" b="1">
                <a:effectLst>
                  <a:outerShdw blurRad="38100" dist="38100" dir="2700000" algn="tl">
                    <a:srgbClr val="FFFFFF"/>
                  </a:outerShdw>
                </a:effectLst>
                <a:latin typeface="SimHei" charset="0"/>
                <a:ea typeface="SimHei" charset="0"/>
              </a:rPr>
              <a:t>受难周</a:t>
            </a:r>
            <a:endParaRPr lang="en-US" sz="4200" b="1">
              <a:effectLst>
                <a:outerShdw blurRad="38100" dist="38100" dir="2700000" algn="tl">
                  <a:srgbClr val="FFFFFF"/>
                </a:outerShdw>
              </a:effectLst>
              <a:latin typeface="SimHei" charset="0"/>
              <a:ea typeface="SimHei" charset="0"/>
            </a:endParaRPr>
          </a:p>
        </p:txBody>
      </p:sp>
      <p:sp>
        <p:nvSpPr>
          <p:cNvPr id="269317" name="Freeform 5"/>
          <p:cNvSpPr>
            <a:spLocks/>
          </p:cNvSpPr>
          <p:nvPr/>
        </p:nvSpPr>
        <p:spPr bwMode="auto">
          <a:xfrm>
            <a:off x="5791200" y="3581400"/>
            <a:ext cx="1447800" cy="2590800"/>
          </a:xfrm>
          <a:custGeom>
            <a:avLst/>
            <a:gdLst>
              <a:gd name="T0" fmla="*/ 1447800 w 832"/>
              <a:gd name="T1" fmla="*/ 2590800 h 1600"/>
              <a:gd name="T2" fmla="*/ 1310329 w 832"/>
              <a:gd name="T3" fmla="*/ 2425637 h 1600"/>
              <a:gd name="T4" fmla="*/ 1023205 w 832"/>
              <a:gd name="T5" fmla="*/ 2234565 h 1600"/>
              <a:gd name="T6" fmla="*/ 819608 w 832"/>
              <a:gd name="T7" fmla="*/ 1956054 h 1600"/>
              <a:gd name="T8" fmla="*/ 777844 w 832"/>
              <a:gd name="T9" fmla="*/ 1764983 h 1600"/>
              <a:gd name="T10" fmla="*/ 628192 w 832"/>
              <a:gd name="T11" fmla="*/ 863060 h 1600"/>
              <a:gd name="T12" fmla="*/ 574248 w 832"/>
              <a:gd name="T13" fmla="*/ 786956 h 1600"/>
              <a:gd name="T14" fmla="*/ 532484 w 832"/>
              <a:gd name="T15" fmla="*/ 673608 h 1600"/>
              <a:gd name="T16" fmla="*/ 436776 w 832"/>
              <a:gd name="T17" fmla="*/ 584549 h 1600"/>
              <a:gd name="T18" fmla="*/ 341068 w 832"/>
              <a:gd name="T19" fmla="*/ 443675 h 1600"/>
              <a:gd name="T20" fmla="*/ 301045 w 832"/>
              <a:gd name="T21" fmla="*/ 380524 h 1600"/>
              <a:gd name="T22" fmla="*/ 163574 w 832"/>
              <a:gd name="T23" fmla="*/ 178118 h 1600"/>
              <a:gd name="T24" fmla="*/ 67866 w 832"/>
              <a:gd name="T25" fmla="*/ 76105 h 1600"/>
              <a:gd name="T26" fmla="*/ 0 w 832"/>
              <a:gd name="T27" fmla="*/ 0 h 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2"/>
              <a:gd name="T43" fmla="*/ 0 h 1600"/>
              <a:gd name="T44" fmla="*/ 832 w 832"/>
              <a:gd name="T45" fmla="*/ 1600 h 1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2" h="1600">
                <a:moveTo>
                  <a:pt x="832" y="1600"/>
                </a:moveTo>
                <a:cubicBezTo>
                  <a:pt x="817" y="1556"/>
                  <a:pt x="798" y="1513"/>
                  <a:pt x="753" y="1498"/>
                </a:cubicBezTo>
                <a:cubicBezTo>
                  <a:pt x="704" y="1449"/>
                  <a:pt x="654" y="1402"/>
                  <a:pt x="588" y="1380"/>
                </a:cubicBezTo>
                <a:cubicBezTo>
                  <a:pt x="549" y="1321"/>
                  <a:pt x="508" y="1266"/>
                  <a:pt x="471" y="1208"/>
                </a:cubicBezTo>
                <a:cubicBezTo>
                  <a:pt x="462" y="1168"/>
                  <a:pt x="457" y="1128"/>
                  <a:pt x="447" y="1090"/>
                </a:cubicBezTo>
                <a:cubicBezTo>
                  <a:pt x="428" y="945"/>
                  <a:pt x="425" y="681"/>
                  <a:pt x="361" y="533"/>
                </a:cubicBezTo>
                <a:cubicBezTo>
                  <a:pt x="353" y="515"/>
                  <a:pt x="337" y="503"/>
                  <a:pt x="330" y="486"/>
                </a:cubicBezTo>
                <a:cubicBezTo>
                  <a:pt x="320" y="463"/>
                  <a:pt x="323" y="433"/>
                  <a:pt x="306" y="416"/>
                </a:cubicBezTo>
                <a:cubicBezTo>
                  <a:pt x="287" y="397"/>
                  <a:pt x="264" y="382"/>
                  <a:pt x="251" y="361"/>
                </a:cubicBezTo>
                <a:cubicBezTo>
                  <a:pt x="232" y="332"/>
                  <a:pt x="214" y="303"/>
                  <a:pt x="196" y="274"/>
                </a:cubicBezTo>
                <a:cubicBezTo>
                  <a:pt x="188" y="261"/>
                  <a:pt x="173" y="235"/>
                  <a:pt x="173" y="235"/>
                </a:cubicBezTo>
                <a:cubicBezTo>
                  <a:pt x="161" y="188"/>
                  <a:pt x="135" y="135"/>
                  <a:pt x="94" y="110"/>
                </a:cubicBezTo>
                <a:cubicBezTo>
                  <a:pt x="76" y="82"/>
                  <a:pt x="66" y="65"/>
                  <a:pt x="39" y="47"/>
                </a:cubicBezTo>
                <a:cubicBezTo>
                  <a:pt x="28" y="11"/>
                  <a:pt x="23" y="23"/>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8" name="Freeform 6"/>
          <p:cNvSpPr>
            <a:spLocks/>
          </p:cNvSpPr>
          <p:nvPr/>
        </p:nvSpPr>
        <p:spPr bwMode="auto">
          <a:xfrm>
            <a:off x="3897313" y="2590800"/>
            <a:ext cx="1741487" cy="990600"/>
          </a:xfrm>
          <a:custGeom>
            <a:avLst/>
            <a:gdLst>
              <a:gd name="T0" fmla="*/ 1741487 w 1145"/>
              <a:gd name="T1" fmla="*/ 975626 h 860"/>
              <a:gd name="T2" fmla="*/ 1562015 w 1145"/>
              <a:gd name="T3" fmla="*/ 947981 h 860"/>
              <a:gd name="T4" fmla="*/ 1490530 w 1145"/>
              <a:gd name="T5" fmla="*/ 912273 h 860"/>
              <a:gd name="T6" fmla="*/ 1443381 w 1145"/>
              <a:gd name="T7" fmla="*/ 858136 h 860"/>
              <a:gd name="T8" fmla="*/ 1371896 w 1145"/>
              <a:gd name="T9" fmla="*/ 813213 h 860"/>
              <a:gd name="T10" fmla="*/ 1241095 w 1145"/>
              <a:gd name="T11" fmla="*/ 658864 h 860"/>
              <a:gd name="T12" fmla="*/ 1133107 w 1145"/>
              <a:gd name="T13" fmla="*/ 541374 h 860"/>
              <a:gd name="T14" fmla="*/ 1061623 w 1145"/>
              <a:gd name="T15" fmla="*/ 487237 h 860"/>
              <a:gd name="T16" fmla="*/ 871504 w 1145"/>
              <a:gd name="T17" fmla="*/ 252257 h 860"/>
              <a:gd name="T18" fmla="*/ 763517 w 1145"/>
              <a:gd name="T19" fmla="*/ 143983 h 860"/>
              <a:gd name="T20" fmla="*/ 596212 w 1145"/>
              <a:gd name="T21" fmla="*/ 117490 h 860"/>
              <a:gd name="T22" fmla="*/ 477578 w 1145"/>
              <a:gd name="T23" fmla="*/ 89845 h 860"/>
              <a:gd name="T24" fmla="*/ 441075 w 1145"/>
              <a:gd name="T25" fmla="*/ 71415 h 860"/>
              <a:gd name="T26" fmla="*/ 285938 w 1145"/>
              <a:gd name="T27" fmla="*/ 62200 h 860"/>
              <a:gd name="T28" fmla="*/ 0 w 1145"/>
              <a:gd name="T29" fmla="*/ 0 h 8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45"/>
              <a:gd name="T46" fmla="*/ 0 h 860"/>
              <a:gd name="T47" fmla="*/ 1145 w 1145"/>
              <a:gd name="T48" fmla="*/ 860 h 8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45" h="860">
                <a:moveTo>
                  <a:pt x="1145" y="847"/>
                </a:moveTo>
                <a:cubicBezTo>
                  <a:pt x="1091" y="860"/>
                  <a:pt x="1079" y="833"/>
                  <a:pt x="1027" y="823"/>
                </a:cubicBezTo>
                <a:cubicBezTo>
                  <a:pt x="1011" y="812"/>
                  <a:pt x="993" y="805"/>
                  <a:pt x="980" y="792"/>
                </a:cubicBezTo>
                <a:cubicBezTo>
                  <a:pt x="966" y="778"/>
                  <a:pt x="962" y="758"/>
                  <a:pt x="949" y="745"/>
                </a:cubicBezTo>
                <a:cubicBezTo>
                  <a:pt x="934" y="730"/>
                  <a:pt x="916" y="720"/>
                  <a:pt x="902" y="706"/>
                </a:cubicBezTo>
                <a:cubicBezTo>
                  <a:pt x="888" y="651"/>
                  <a:pt x="848" y="615"/>
                  <a:pt x="816" y="572"/>
                </a:cubicBezTo>
                <a:cubicBezTo>
                  <a:pt x="809" y="563"/>
                  <a:pt x="763" y="490"/>
                  <a:pt x="745" y="470"/>
                </a:cubicBezTo>
                <a:cubicBezTo>
                  <a:pt x="730" y="453"/>
                  <a:pt x="709" y="442"/>
                  <a:pt x="698" y="423"/>
                </a:cubicBezTo>
                <a:cubicBezTo>
                  <a:pt x="657" y="354"/>
                  <a:pt x="617" y="284"/>
                  <a:pt x="573" y="219"/>
                </a:cubicBezTo>
                <a:cubicBezTo>
                  <a:pt x="558" y="198"/>
                  <a:pt x="529" y="140"/>
                  <a:pt x="502" y="125"/>
                </a:cubicBezTo>
                <a:cubicBezTo>
                  <a:pt x="468" y="105"/>
                  <a:pt x="428" y="106"/>
                  <a:pt x="392" y="102"/>
                </a:cubicBezTo>
                <a:cubicBezTo>
                  <a:pt x="366" y="93"/>
                  <a:pt x="337" y="90"/>
                  <a:pt x="314" y="78"/>
                </a:cubicBezTo>
                <a:cubicBezTo>
                  <a:pt x="305" y="73"/>
                  <a:pt x="299" y="63"/>
                  <a:pt x="290" y="62"/>
                </a:cubicBezTo>
                <a:cubicBezTo>
                  <a:pt x="256" y="55"/>
                  <a:pt x="222" y="56"/>
                  <a:pt x="188" y="54"/>
                </a:cubicBezTo>
                <a:cubicBezTo>
                  <a:pt x="125" y="39"/>
                  <a:pt x="65" y="0"/>
                  <a:pt x="0" y="0"/>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19" name="Freeform 7"/>
          <p:cNvSpPr>
            <a:spLocks/>
          </p:cNvSpPr>
          <p:nvPr/>
        </p:nvSpPr>
        <p:spPr bwMode="auto">
          <a:xfrm>
            <a:off x="3884613" y="2438400"/>
            <a:ext cx="3430587" cy="3657600"/>
          </a:xfrm>
          <a:custGeom>
            <a:avLst/>
            <a:gdLst>
              <a:gd name="T0" fmla="*/ 0 w 2110"/>
              <a:gd name="T1" fmla="*/ 0 h 2534"/>
              <a:gd name="T2" fmla="*/ 63409 w 2110"/>
              <a:gd name="T3" fmla="*/ 90935 h 2534"/>
              <a:gd name="T4" fmla="*/ 255262 w 2110"/>
              <a:gd name="T5" fmla="*/ 181870 h 2534"/>
              <a:gd name="T6" fmla="*/ 318671 w 2110"/>
              <a:gd name="T7" fmla="*/ 238163 h 2534"/>
              <a:gd name="T8" fmla="*/ 460121 w 2110"/>
              <a:gd name="T9" fmla="*/ 317550 h 2534"/>
              <a:gd name="T10" fmla="*/ 612953 w 2110"/>
              <a:gd name="T11" fmla="*/ 430136 h 2534"/>
              <a:gd name="T12" fmla="*/ 676362 w 2110"/>
              <a:gd name="T13" fmla="*/ 499420 h 2534"/>
              <a:gd name="T14" fmla="*/ 689369 w 2110"/>
              <a:gd name="T15" fmla="*/ 544165 h 2534"/>
              <a:gd name="T16" fmla="*/ 842201 w 2110"/>
              <a:gd name="T17" fmla="*/ 656751 h 2534"/>
              <a:gd name="T18" fmla="*/ 1097463 w 2110"/>
              <a:gd name="T19" fmla="*/ 838621 h 2534"/>
              <a:gd name="T20" fmla="*/ 1160872 w 2110"/>
              <a:gd name="T21" fmla="*/ 906461 h 2534"/>
              <a:gd name="T22" fmla="*/ 1440521 w 2110"/>
              <a:gd name="T23" fmla="*/ 1109982 h 2534"/>
              <a:gd name="T24" fmla="*/ 1708790 w 2110"/>
              <a:gd name="T25" fmla="*/ 1280304 h 2534"/>
              <a:gd name="T26" fmla="*/ 1913650 w 2110"/>
              <a:gd name="T27" fmla="*/ 1348145 h 2534"/>
              <a:gd name="T28" fmla="*/ 2116884 w 2110"/>
              <a:gd name="T29" fmla="*/ 1631053 h 2534"/>
              <a:gd name="T30" fmla="*/ 2232320 w 2110"/>
              <a:gd name="T31" fmla="*/ 1902414 h 2534"/>
              <a:gd name="T32" fmla="*/ 2372145 w 2110"/>
              <a:gd name="T33" fmla="*/ 2173775 h 2534"/>
              <a:gd name="T34" fmla="*/ 2385152 w 2110"/>
              <a:gd name="T35" fmla="*/ 2208417 h 2534"/>
              <a:gd name="T36" fmla="*/ 2474575 w 2110"/>
              <a:gd name="T37" fmla="*/ 2321003 h 2534"/>
              <a:gd name="T38" fmla="*/ 2577005 w 2110"/>
              <a:gd name="T39" fmla="*/ 2547618 h 2534"/>
              <a:gd name="T40" fmla="*/ 2588386 w 2110"/>
              <a:gd name="T41" fmla="*/ 2683299 h 2534"/>
              <a:gd name="T42" fmla="*/ 2640414 w 2110"/>
              <a:gd name="T43" fmla="*/ 2762686 h 2534"/>
              <a:gd name="T44" fmla="*/ 2806253 w 2110"/>
              <a:gd name="T45" fmla="*/ 2977754 h 2534"/>
              <a:gd name="T46" fmla="*/ 2882669 w 2110"/>
              <a:gd name="T47" fmla="*/ 3057142 h 2534"/>
              <a:gd name="T48" fmla="*/ 2895676 w 2110"/>
              <a:gd name="T49" fmla="*/ 3091783 h 2534"/>
              <a:gd name="T50" fmla="*/ 2946078 w 2110"/>
              <a:gd name="T51" fmla="*/ 3159624 h 2534"/>
              <a:gd name="T52" fmla="*/ 3085902 w 2110"/>
              <a:gd name="T53" fmla="*/ 3306851 h 2534"/>
              <a:gd name="T54" fmla="*/ 3238734 w 2110"/>
              <a:gd name="T55" fmla="*/ 3487278 h 2534"/>
              <a:gd name="T56" fmla="*/ 3290762 w 2110"/>
              <a:gd name="T57" fmla="*/ 3566665 h 2534"/>
              <a:gd name="T58" fmla="*/ 3430587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80008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0" name="Freeform 8"/>
          <p:cNvSpPr>
            <a:spLocks/>
          </p:cNvSpPr>
          <p:nvPr/>
        </p:nvSpPr>
        <p:spPr bwMode="auto">
          <a:xfrm>
            <a:off x="3848100" y="2438400"/>
            <a:ext cx="3390900" cy="3429000"/>
          </a:xfrm>
          <a:custGeom>
            <a:avLst/>
            <a:gdLst>
              <a:gd name="T0" fmla="*/ 3390900 w 2211"/>
              <a:gd name="T1" fmla="*/ 3429000 h 2510"/>
              <a:gd name="T2" fmla="*/ 3295814 w 2211"/>
              <a:gd name="T3" fmla="*/ 3355229 h 2510"/>
              <a:gd name="T4" fmla="*/ 3223732 w 2211"/>
              <a:gd name="T5" fmla="*/ 3311512 h 2510"/>
              <a:gd name="T6" fmla="*/ 3162386 w 2211"/>
              <a:gd name="T7" fmla="*/ 3247304 h 2510"/>
              <a:gd name="T8" fmla="*/ 3151651 w 2211"/>
              <a:gd name="T9" fmla="*/ 3215883 h 2510"/>
              <a:gd name="T10" fmla="*/ 3067300 w 2211"/>
              <a:gd name="T11" fmla="*/ 3065608 h 2510"/>
              <a:gd name="T12" fmla="*/ 2970680 w 2211"/>
              <a:gd name="T13" fmla="*/ 2851125 h 2510"/>
              <a:gd name="T14" fmla="*/ 2933872 w 2211"/>
              <a:gd name="T15" fmla="*/ 2422158 h 2510"/>
              <a:gd name="T16" fmla="*/ 2898598 w 2211"/>
              <a:gd name="T17" fmla="*/ 2240462 h 2510"/>
              <a:gd name="T18" fmla="*/ 2789709 w 2211"/>
              <a:gd name="T19" fmla="*/ 2101116 h 2510"/>
              <a:gd name="T20" fmla="*/ 2742166 w 2211"/>
              <a:gd name="T21" fmla="*/ 1983629 h 2510"/>
              <a:gd name="T22" fmla="*/ 2717628 w 2211"/>
              <a:gd name="T23" fmla="*/ 1897562 h 2510"/>
              <a:gd name="T24" fmla="*/ 2645546 w 2211"/>
              <a:gd name="T25" fmla="*/ 1833354 h 2510"/>
              <a:gd name="T26" fmla="*/ 2538191 w 2211"/>
              <a:gd name="T27" fmla="*/ 1672150 h 2510"/>
              <a:gd name="T28" fmla="*/ 2453840 w 2211"/>
              <a:gd name="T29" fmla="*/ 1490454 h 2510"/>
              <a:gd name="T30" fmla="*/ 2429301 w 2211"/>
              <a:gd name="T31" fmla="*/ 1446737 h 2510"/>
              <a:gd name="T32" fmla="*/ 2357220 w 2211"/>
              <a:gd name="T33" fmla="*/ 1382529 h 2510"/>
              <a:gd name="T34" fmla="*/ 2225326 w 2211"/>
              <a:gd name="T35" fmla="*/ 1307392 h 2510"/>
              <a:gd name="T36" fmla="*/ 2019817 w 2211"/>
              <a:gd name="T37" fmla="*/ 1168046 h 2510"/>
              <a:gd name="T38" fmla="*/ 1851115 w 2211"/>
              <a:gd name="T39" fmla="*/ 1072416 h 2510"/>
              <a:gd name="T40" fmla="*/ 1659409 w 2211"/>
              <a:gd name="T41" fmla="*/ 879791 h 2510"/>
              <a:gd name="T42" fmla="*/ 1550520 w 2211"/>
              <a:gd name="T43" fmla="*/ 771867 h 2510"/>
              <a:gd name="T44" fmla="*/ 1418626 w 2211"/>
              <a:gd name="T45" fmla="*/ 643450 h 2510"/>
              <a:gd name="T46" fmla="*/ 1249925 w 2211"/>
              <a:gd name="T47" fmla="*/ 536891 h 2510"/>
              <a:gd name="T48" fmla="*/ 1154838 w 2211"/>
              <a:gd name="T49" fmla="*/ 450825 h 2510"/>
              <a:gd name="T50" fmla="*/ 817435 w 2211"/>
              <a:gd name="T51" fmla="*/ 214483 h 2510"/>
              <a:gd name="T52" fmla="*/ 636465 w 2211"/>
              <a:gd name="T53" fmla="*/ 129783 h 2510"/>
              <a:gd name="T54" fmla="*/ 564383 w 2211"/>
              <a:gd name="T55" fmla="*/ 96996 h 2510"/>
              <a:gd name="T56" fmla="*/ 516840 w 2211"/>
              <a:gd name="T57" fmla="*/ 86067 h 2510"/>
              <a:gd name="T58" fmla="*/ 444758 w 2211"/>
              <a:gd name="T59" fmla="*/ 43716 h 2510"/>
              <a:gd name="T60" fmla="*/ 0 w 2211"/>
              <a:gd name="T61" fmla="*/ 10929 h 25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11"/>
              <a:gd name="T94" fmla="*/ 0 h 2510"/>
              <a:gd name="T95" fmla="*/ 2211 w 2211"/>
              <a:gd name="T96" fmla="*/ 2510 h 25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11" h="2510">
                <a:moveTo>
                  <a:pt x="2211" y="2510"/>
                </a:moveTo>
                <a:cubicBezTo>
                  <a:pt x="2177" y="2499"/>
                  <a:pt x="2176" y="2477"/>
                  <a:pt x="2149" y="2456"/>
                </a:cubicBezTo>
                <a:cubicBezTo>
                  <a:pt x="2134" y="2444"/>
                  <a:pt x="2102" y="2424"/>
                  <a:pt x="2102" y="2424"/>
                </a:cubicBezTo>
                <a:cubicBezTo>
                  <a:pt x="2090" y="2407"/>
                  <a:pt x="2073" y="2394"/>
                  <a:pt x="2062" y="2377"/>
                </a:cubicBezTo>
                <a:cubicBezTo>
                  <a:pt x="2057" y="2370"/>
                  <a:pt x="2058" y="2361"/>
                  <a:pt x="2055" y="2354"/>
                </a:cubicBezTo>
                <a:cubicBezTo>
                  <a:pt x="2037" y="2317"/>
                  <a:pt x="2018" y="2279"/>
                  <a:pt x="2000" y="2244"/>
                </a:cubicBezTo>
                <a:cubicBezTo>
                  <a:pt x="1972" y="2190"/>
                  <a:pt x="1949" y="2146"/>
                  <a:pt x="1937" y="2087"/>
                </a:cubicBezTo>
                <a:cubicBezTo>
                  <a:pt x="1926" y="1970"/>
                  <a:pt x="1920" y="1904"/>
                  <a:pt x="1913" y="1773"/>
                </a:cubicBezTo>
                <a:cubicBezTo>
                  <a:pt x="1911" y="1752"/>
                  <a:pt x="1896" y="1648"/>
                  <a:pt x="1890" y="1640"/>
                </a:cubicBezTo>
                <a:cubicBezTo>
                  <a:pt x="1864" y="1606"/>
                  <a:pt x="1844" y="1571"/>
                  <a:pt x="1819" y="1538"/>
                </a:cubicBezTo>
                <a:cubicBezTo>
                  <a:pt x="1812" y="1522"/>
                  <a:pt x="1790" y="1466"/>
                  <a:pt x="1788" y="1452"/>
                </a:cubicBezTo>
                <a:cubicBezTo>
                  <a:pt x="1787" y="1448"/>
                  <a:pt x="1779" y="1398"/>
                  <a:pt x="1772" y="1389"/>
                </a:cubicBezTo>
                <a:cubicBezTo>
                  <a:pt x="1758" y="1371"/>
                  <a:pt x="1725" y="1342"/>
                  <a:pt x="1725" y="1342"/>
                </a:cubicBezTo>
                <a:cubicBezTo>
                  <a:pt x="1709" y="1296"/>
                  <a:pt x="1673" y="1266"/>
                  <a:pt x="1655" y="1224"/>
                </a:cubicBezTo>
                <a:cubicBezTo>
                  <a:pt x="1635" y="1180"/>
                  <a:pt x="1619" y="1135"/>
                  <a:pt x="1600" y="1091"/>
                </a:cubicBezTo>
                <a:cubicBezTo>
                  <a:pt x="1595" y="1080"/>
                  <a:pt x="1591" y="1068"/>
                  <a:pt x="1584" y="1059"/>
                </a:cubicBezTo>
                <a:cubicBezTo>
                  <a:pt x="1570" y="1041"/>
                  <a:pt x="1537" y="1012"/>
                  <a:pt x="1537" y="1012"/>
                </a:cubicBezTo>
                <a:cubicBezTo>
                  <a:pt x="1521" y="966"/>
                  <a:pt x="1489" y="975"/>
                  <a:pt x="1451" y="957"/>
                </a:cubicBezTo>
                <a:cubicBezTo>
                  <a:pt x="1399" y="931"/>
                  <a:pt x="1364" y="884"/>
                  <a:pt x="1317" y="855"/>
                </a:cubicBezTo>
                <a:cubicBezTo>
                  <a:pt x="1295" y="841"/>
                  <a:pt x="1222" y="805"/>
                  <a:pt x="1207" y="785"/>
                </a:cubicBezTo>
                <a:cubicBezTo>
                  <a:pt x="1177" y="745"/>
                  <a:pt x="1130" y="658"/>
                  <a:pt x="1082" y="644"/>
                </a:cubicBezTo>
                <a:cubicBezTo>
                  <a:pt x="1060" y="615"/>
                  <a:pt x="1028" y="595"/>
                  <a:pt x="1011" y="565"/>
                </a:cubicBezTo>
                <a:cubicBezTo>
                  <a:pt x="990" y="529"/>
                  <a:pt x="964" y="484"/>
                  <a:pt x="925" y="471"/>
                </a:cubicBezTo>
                <a:cubicBezTo>
                  <a:pt x="889" y="442"/>
                  <a:pt x="851" y="419"/>
                  <a:pt x="815" y="393"/>
                </a:cubicBezTo>
                <a:cubicBezTo>
                  <a:pt x="801" y="353"/>
                  <a:pt x="784" y="352"/>
                  <a:pt x="753" y="330"/>
                </a:cubicBezTo>
                <a:cubicBezTo>
                  <a:pt x="679" y="276"/>
                  <a:pt x="620" y="187"/>
                  <a:pt x="533" y="157"/>
                </a:cubicBezTo>
                <a:cubicBezTo>
                  <a:pt x="490" y="126"/>
                  <a:pt x="464" y="105"/>
                  <a:pt x="415" y="95"/>
                </a:cubicBezTo>
                <a:cubicBezTo>
                  <a:pt x="399" y="87"/>
                  <a:pt x="384" y="77"/>
                  <a:pt x="368" y="71"/>
                </a:cubicBezTo>
                <a:cubicBezTo>
                  <a:pt x="358" y="66"/>
                  <a:pt x="346" y="67"/>
                  <a:pt x="337" y="63"/>
                </a:cubicBezTo>
                <a:cubicBezTo>
                  <a:pt x="319" y="55"/>
                  <a:pt x="307" y="38"/>
                  <a:pt x="290" y="32"/>
                </a:cubicBezTo>
                <a:cubicBezTo>
                  <a:pt x="208" y="0"/>
                  <a:pt x="79" y="8"/>
                  <a:pt x="0" y="8"/>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1" name="Freeform 9"/>
          <p:cNvSpPr>
            <a:spLocks/>
          </p:cNvSpPr>
          <p:nvPr/>
        </p:nvSpPr>
        <p:spPr bwMode="auto">
          <a:xfrm>
            <a:off x="3897313" y="2517775"/>
            <a:ext cx="1741487" cy="1444625"/>
          </a:xfrm>
          <a:custGeom>
            <a:avLst/>
            <a:gdLst>
              <a:gd name="T0" fmla="*/ 0 w 1176"/>
              <a:gd name="T1" fmla="*/ 0 h 816"/>
              <a:gd name="T2" fmla="*/ 453142 w 1176"/>
              <a:gd name="T3" fmla="*/ 54882 h 816"/>
              <a:gd name="T4" fmla="*/ 627883 w 1176"/>
              <a:gd name="T5" fmla="*/ 180578 h 816"/>
              <a:gd name="T6" fmla="*/ 707849 w 1176"/>
              <a:gd name="T7" fmla="*/ 249623 h 816"/>
              <a:gd name="T8" fmla="*/ 743390 w 1176"/>
              <a:gd name="T9" fmla="*/ 292112 h 816"/>
              <a:gd name="T10" fmla="*/ 777450 w 1176"/>
              <a:gd name="T11" fmla="*/ 306275 h 816"/>
              <a:gd name="T12" fmla="*/ 801143 w 1176"/>
              <a:gd name="T13" fmla="*/ 375319 h 816"/>
              <a:gd name="T14" fmla="*/ 848531 w 1176"/>
              <a:gd name="T15" fmla="*/ 430201 h 816"/>
              <a:gd name="T16" fmla="*/ 906284 w 1176"/>
              <a:gd name="T17" fmla="*/ 541734 h 816"/>
              <a:gd name="T18" fmla="*/ 999578 w 1176"/>
              <a:gd name="T19" fmla="*/ 624942 h 816"/>
              <a:gd name="T20" fmla="*/ 1045485 w 1176"/>
              <a:gd name="T21" fmla="*/ 708150 h 816"/>
              <a:gd name="T22" fmla="*/ 1149144 w 1176"/>
              <a:gd name="T23" fmla="*/ 791357 h 816"/>
              <a:gd name="T24" fmla="*/ 1335732 w 1176"/>
              <a:gd name="T25" fmla="*/ 943609 h 816"/>
              <a:gd name="T26" fmla="*/ 1405333 w 1176"/>
              <a:gd name="T27" fmla="*/ 971935 h 816"/>
              <a:gd name="T28" fmla="*/ 1474933 w 1176"/>
              <a:gd name="T29" fmla="*/ 1026817 h 816"/>
              <a:gd name="T30" fmla="*/ 1520839 w 1176"/>
              <a:gd name="T31" fmla="*/ 1111795 h 816"/>
              <a:gd name="T32" fmla="*/ 1556380 w 1176"/>
              <a:gd name="T33" fmla="*/ 1152513 h 816"/>
              <a:gd name="T34" fmla="*/ 1602287 w 1176"/>
              <a:gd name="T35" fmla="*/ 1235721 h 816"/>
              <a:gd name="T36" fmla="*/ 1614133 w 1176"/>
              <a:gd name="T37" fmla="*/ 1278210 h 816"/>
              <a:gd name="T38" fmla="*/ 1719274 w 1176"/>
              <a:gd name="T39" fmla="*/ 1387973 h 816"/>
              <a:gd name="T40" fmla="*/ 1741487 w 1176"/>
              <a:gd name="T41" fmla="*/ 1444625 h 8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76"/>
              <a:gd name="T64" fmla="*/ 0 h 816"/>
              <a:gd name="T65" fmla="*/ 1176 w 1176"/>
              <a:gd name="T66" fmla="*/ 816 h 8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76" h="816">
                <a:moveTo>
                  <a:pt x="0" y="0"/>
                </a:moveTo>
                <a:cubicBezTo>
                  <a:pt x="101" y="20"/>
                  <a:pt x="205" y="1"/>
                  <a:pt x="306" y="31"/>
                </a:cubicBezTo>
                <a:cubicBezTo>
                  <a:pt x="343" y="56"/>
                  <a:pt x="390" y="68"/>
                  <a:pt x="424" y="102"/>
                </a:cubicBezTo>
                <a:cubicBezTo>
                  <a:pt x="460" y="138"/>
                  <a:pt x="441" y="128"/>
                  <a:pt x="478" y="141"/>
                </a:cubicBezTo>
                <a:cubicBezTo>
                  <a:pt x="486" y="149"/>
                  <a:pt x="492" y="158"/>
                  <a:pt x="502" y="165"/>
                </a:cubicBezTo>
                <a:cubicBezTo>
                  <a:pt x="508" y="169"/>
                  <a:pt x="519" y="166"/>
                  <a:pt x="525" y="173"/>
                </a:cubicBezTo>
                <a:cubicBezTo>
                  <a:pt x="533" y="183"/>
                  <a:pt x="533" y="200"/>
                  <a:pt x="541" y="212"/>
                </a:cubicBezTo>
                <a:cubicBezTo>
                  <a:pt x="549" y="224"/>
                  <a:pt x="564" y="231"/>
                  <a:pt x="573" y="243"/>
                </a:cubicBezTo>
                <a:cubicBezTo>
                  <a:pt x="587" y="262"/>
                  <a:pt x="592" y="291"/>
                  <a:pt x="612" y="306"/>
                </a:cubicBezTo>
                <a:cubicBezTo>
                  <a:pt x="633" y="321"/>
                  <a:pt x="675" y="353"/>
                  <a:pt x="675" y="353"/>
                </a:cubicBezTo>
                <a:cubicBezTo>
                  <a:pt x="679" y="359"/>
                  <a:pt x="700" y="394"/>
                  <a:pt x="706" y="400"/>
                </a:cubicBezTo>
                <a:cubicBezTo>
                  <a:pt x="725" y="419"/>
                  <a:pt x="755" y="428"/>
                  <a:pt x="776" y="447"/>
                </a:cubicBezTo>
                <a:cubicBezTo>
                  <a:pt x="834" y="498"/>
                  <a:pt x="817" y="504"/>
                  <a:pt x="902" y="533"/>
                </a:cubicBezTo>
                <a:cubicBezTo>
                  <a:pt x="917" y="538"/>
                  <a:pt x="935" y="539"/>
                  <a:pt x="949" y="549"/>
                </a:cubicBezTo>
                <a:cubicBezTo>
                  <a:pt x="964" y="559"/>
                  <a:pt x="996" y="580"/>
                  <a:pt x="996" y="580"/>
                </a:cubicBezTo>
                <a:cubicBezTo>
                  <a:pt x="1006" y="596"/>
                  <a:pt x="1013" y="614"/>
                  <a:pt x="1027" y="628"/>
                </a:cubicBezTo>
                <a:cubicBezTo>
                  <a:pt x="1035" y="635"/>
                  <a:pt x="1044" y="642"/>
                  <a:pt x="1051" y="651"/>
                </a:cubicBezTo>
                <a:cubicBezTo>
                  <a:pt x="1062" y="665"/>
                  <a:pt x="1076" y="680"/>
                  <a:pt x="1082" y="698"/>
                </a:cubicBezTo>
                <a:cubicBezTo>
                  <a:pt x="1084" y="706"/>
                  <a:pt x="1084" y="715"/>
                  <a:pt x="1090" y="722"/>
                </a:cubicBezTo>
                <a:cubicBezTo>
                  <a:pt x="1120" y="761"/>
                  <a:pt x="1128" y="763"/>
                  <a:pt x="1161" y="784"/>
                </a:cubicBezTo>
                <a:cubicBezTo>
                  <a:pt x="1170" y="811"/>
                  <a:pt x="1163" y="801"/>
                  <a:pt x="1176" y="816"/>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22" name="Freeform 10"/>
          <p:cNvSpPr>
            <a:spLocks/>
          </p:cNvSpPr>
          <p:nvPr/>
        </p:nvSpPr>
        <p:spPr bwMode="auto">
          <a:xfrm>
            <a:off x="6019800" y="3962400"/>
            <a:ext cx="1143000" cy="2133600"/>
          </a:xfrm>
          <a:custGeom>
            <a:avLst/>
            <a:gdLst>
              <a:gd name="T0" fmla="*/ 0 w 682"/>
              <a:gd name="T1" fmla="*/ 0 h 1310"/>
              <a:gd name="T2" fmla="*/ 92177 w 682"/>
              <a:gd name="T3" fmla="*/ 231276 h 1310"/>
              <a:gd name="T4" fmla="*/ 209494 w 682"/>
              <a:gd name="T5" fmla="*/ 307825 h 1310"/>
              <a:gd name="T6" fmla="*/ 328487 w 682"/>
              <a:gd name="T7" fmla="*/ 561902 h 1310"/>
              <a:gd name="T8" fmla="*/ 434072 w 682"/>
              <a:gd name="T9" fmla="*/ 804579 h 1310"/>
              <a:gd name="T10" fmla="*/ 512842 w 682"/>
              <a:gd name="T11" fmla="*/ 1009795 h 1310"/>
              <a:gd name="T12" fmla="*/ 605019 w 682"/>
              <a:gd name="T13" fmla="*/ 1099374 h 1310"/>
              <a:gd name="T14" fmla="*/ 827921 w 682"/>
              <a:gd name="T15" fmla="*/ 1379511 h 1310"/>
              <a:gd name="T16" fmla="*/ 920098 w 682"/>
              <a:gd name="T17" fmla="*/ 1700365 h 1310"/>
              <a:gd name="T18" fmla="*/ 958645 w 682"/>
              <a:gd name="T19" fmla="*/ 1827404 h 1310"/>
              <a:gd name="T20" fmla="*/ 1039091 w 682"/>
              <a:gd name="T21" fmla="*/ 1916983 h 1310"/>
              <a:gd name="T22" fmla="*/ 1104453 w 682"/>
              <a:gd name="T23" fmla="*/ 2070081 h 1310"/>
              <a:gd name="T24" fmla="*/ 1143000 w 682"/>
              <a:gd name="T25" fmla="*/ 2133600 h 13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2"/>
              <a:gd name="T40" fmla="*/ 0 h 1310"/>
              <a:gd name="T41" fmla="*/ 682 w 682"/>
              <a:gd name="T42" fmla="*/ 1310 h 13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2" h="1310">
                <a:moveTo>
                  <a:pt x="0" y="0"/>
                </a:moveTo>
                <a:cubicBezTo>
                  <a:pt x="9" y="71"/>
                  <a:pt x="1" y="97"/>
                  <a:pt x="55" y="142"/>
                </a:cubicBezTo>
                <a:cubicBezTo>
                  <a:pt x="80" y="162"/>
                  <a:pt x="93" y="178"/>
                  <a:pt x="125" y="189"/>
                </a:cubicBezTo>
                <a:cubicBezTo>
                  <a:pt x="151" y="240"/>
                  <a:pt x="162" y="296"/>
                  <a:pt x="196" y="345"/>
                </a:cubicBezTo>
                <a:cubicBezTo>
                  <a:pt x="208" y="394"/>
                  <a:pt x="235" y="447"/>
                  <a:pt x="259" y="494"/>
                </a:cubicBezTo>
                <a:cubicBezTo>
                  <a:pt x="267" y="536"/>
                  <a:pt x="278" y="585"/>
                  <a:pt x="306" y="620"/>
                </a:cubicBezTo>
                <a:cubicBezTo>
                  <a:pt x="321" y="640"/>
                  <a:pt x="346" y="653"/>
                  <a:pt x="361" y="675"/>
                </a:cubicBezTo>
                <a:cubicBezTo>
                  <a:pt x="403" y="734"/>
                  <a:pt x="451" y="786"/>
                  <a:pt x="494" y="847"/>
                </a:cubicBezTo>
                <a:cubicBezTo>
                  <a:pt x="515" y="911"/>
                  <a:pt x="532" y="978"/>
                  <a:pt x="549" y="1044"/>
                </a:cubicBezTo>
                <a:cubicBezTo>
                  <a:pt x="554" y="1064"/>
                  <a:pt x="560" y="1103"/>
                  <a:pt x="572" y="1122"/>
                </a:cubicBezTo>
                <a:cubicBezTo>
                  <a:pt x="585" y="1142"/>
                  <a:pt x="605" y="1157"/>
                  <a:pt x="620" y="1177"/>
                </a:cubicBezTo>
                <a:cubicBezTo>
                  <a:pt x="632" y="1215"/>
                  <a:pt x="639" y="1238"/>
                  <a:pt x="659" y="1271"/>
                </a:cubicBezTo>
                <a:cubicBezTo>
                  <a:pt x="666" y="1283"/>
                  <a:pt x="682" y="1310"/>
                  <a:pt x="682" y="1310"/>
                </a:cubicBezTo>
              </a:path>
            </a:pathLst>
          </a:custGeom>
          <a:noFill/>
          <a:ln w="76200">
            <a:solidFill>
              <a:srgbClr val="FF8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3" name="Group 1068"/>
          <p:cNvGrpSpPr>
            <a:grpSpLocks/>
          </p:cNvGrpSpPr>
          <p:nvPr/>
        </p:nvGrpSpPr>
        <p:grpSpPr bwMode="auto">
          <a:xfrm>
            <a:off x="7162800" y="3124200"/>
            <a:ext cx="1981200" cy="1981200"/>
            <a:chOff x="4512" y="1974"/>
            <a:chExt cx="1056" cy="960"/>
          </a:xfrm>
        </p:grpSpPr>
        <p:sp>
          <p:nvSpPr>
            <p:cNvPr id="2" name="AutoShape 11"/>
            <p:cNvSpPr>
              <a:spLocks noChangeArrowheads="1"/>
            </p:cNvSpPr>
            <p:nvPr/>
          </p:nvSpPr>
          <p:spPr bwMode="auto">
            <a:xfrm>
              <a:off x="4512" y="1974"/>
              <a:ext cx="1056" cy="960"/>
            </a:xfrm>
            <a:prstGeom prst="roundRect">
              <a:avLst>
                <a:gd name="adj" fmla="val 16667"/>
              </a:avLst>
            </a:prstGeom>
            <a:noFill/>
            <a:ln w="76200">
              <a:solidFill>
                <a:srgbClr val="FF505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FF5050"/>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6" name="Text Box 12"/>
            <p:cNvSpPr txBox="1">
              <a:spLocks noChangeArrowheads="1"/>
            </p:cNvSpPr>
            <p:nvPr/>
          </p:nvSpPr>
          <p:spPr bwMode="auto">
            <a:xfrm>
              <a:off x="4512" y="2050"/>
              <a:ext cx="975" cy="313"/>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srgbClr val="FF5050"/>
                  </a:solidFill>
                  <a:effectLst>
                    <a:outerShdw blurRad="38100" dist="38100" dir="2700000" algn="tl">
                      <a:srgbClr val="DDDDDD"/>
                    </a:outerShdw>
                  </a:effectLst>
                  <a:latin typeface="SimHei" charset="0"/>
                  <a:ea typeface="SimHei" charset="0"/>
                  <a:cs typeface="SimHei" charset="0"/>
                </a:rPr>
                <a:t>星期五</a:t>
              </a:r>
              <a:endParaRPr lang="en-US" sz="3600" b="1" smtClean="0">
                <a:solidFill>
                  <a:srgbClr val="FF5050"/>
                </a:solidFill>
                <a:effectLst>
                  <a:outerShdw blurRad="38100" dist="38100" dir="2700000" algn="tl">
                    <a:srgbClr val="DDDDDD"/>
                  </a:outerShdw>
                </a:effectLst>
                <a:latin typeface="SimHei" charset="0"/>
                <a:ea typeface="SimHei" charset="0"/>
                <a:cs typeface="SimHei" charset="0"/>
              </a:endParaRPr>
            </a:p>
          </p:txBody>
        </p:sp>
      </p:grpSp>
      <p:grpSp>
        <p:nvGrpSpPr>
          <p:cNvPr id="4" name="Group 1067"/>
          <p:cNvGrpSpPr>
            <a:grpSpLocks/>
          </p:cNvGrpSpPr>
          <p:nvPr/>
        </p:nvGrpSpPr>
        <p:grpSpPr bwMode="auto">
          <a:xfrm>
            <a:off x="457200" y="3886200"/>
            <a:ext cx="2133600" cy="990600"/>
            <a:chOff x="288" y="2381"/>
            <a:chExt cx="1200" cy="624"/>
          </a:xfrm>
        </p:grpSpPr>
        <p:sp>
          <p:nvSpPr>
            <p:cNvPr id="302124" name="AutoShape 11"/>
            <p:cNvSpPr>
              <a:spLocks noChangeArrowheads="1"/>
            </p:cNvSpPr>
            <p:nvPr/>
          </p:nvSpPr>
          <p:spPr bwMode="auto">
            <a:xfrm>
              <a:off x="288" y="2381"/>
              <a:ext cx="1200" cy="624"/>
            </a:xfrm>
            <a:prstGeom prst="roundRect">
              <a:avLst>
                <a:gd name="adj" fmla="val 16667"/>
              </a:avLst>
            </a:prstGeom>
            <a:noFill/>
            <a:ln w="76200">
              <a:solidFill>
                <a:srgbClr val="593C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7" name="Text Box 12"/>
            <p:cNvSpPr txBox="1">
              <a:spLocks noChangeArrowheads="1"/>
            </p:cNvSpPr>
            <p:nvPr/>
          </p:nvSpPr>
          <p:spPr bwMode="auto">
            <a:xfrm>
              <a:off x="293" y="2406"/>
              <a:ext cx="1051"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prstClr val="black"/>
                  </a:solidFill>
                  <a:effectLst>
                    <a:outerShdw blurRad="38100" dist="38100" dir="2700000" algn="tl">
                      <a:srgbClr val="DDDDDD"/>
                    </a:outerShdw>
                  </a:effectLst>
                  <a:latin typeface="SimHei" charset="0"/>
                  <a:ea typeface="SimHei" charset="0"/>
                  <a:cs typeface="SimHei" charset="0"/>
                </a:rPr>
                <a:t>星期四</a:t>
              </a:r>
              <a:endParaRPr lang="en-US" sz="3600" b="1" smtClean="0">
                <a:solidFill>
                  <a:srgbClr val="08121F"/>
                </a:solidFill>
                <a:effectLst>
                  <a:outerShdw blurRad="38100" dist="38100" dir="2700000" algn="tl">
                    <a:srgbClr val="DDDDDD"/>
                  </a:outerShdw>
                </a:effectLst>
                <a:latin typeface="SimHei" charset="0"/>
                <a:ea typeface="SimHei" charset="0"/>
                <a:cs typeface="SimHei" charset="0"/>
              </a:endParaRPr>
            </a:p>
          </p:txBody>
        </p:sp>
      </p:grpSp>
      <p:grpSp>
        <p:nvGrpSpPr>
          <p:cNvPr id="5" name="Group 1064"/>
          <p:cNvGrpSpPr>
            <a:grpSpLocks/>
          </p:cNvGrpSpPr>
          <p:nvPr/>
        </p:nvGrpSpPr>
        <p:grpSpPr bwMode="auto">
          <a:xfrm>
            <a:off x="457200" y="6019800"/>
            <a:ext cx="3962400" cy="646113"/>
            <a:chOff x="384" y="3668"/>
            <a:chExt cx="2352" cy="557"/>
          </a:xfrm>
        </p:grpSpPr>
        <p:sp>
          <p:nvSpPr>
            <p:cNvPr id="302122" name="AutoShape 11"/>
            <p:cNvSpPr>
              <a:spLocks noChangeArrowheads="1"/>
            </p:cNvSpPr>
            <p:nvPr/>
          </p:nvSpPr>
          <p:spPr bwMode="auto">
            <a:xfrm>
              <a:off x="384" y="3734"/>
              <a:ext cx="2352" cy="491"/>
            </a:xfrm>
            <a:prstGeom prst="roundRect">
              <a:avLst>
                <a:gd name="adj" fmla="val 16667"/>
              </a:avLst>
            </a:prstGeom>
            <a:noFill/>
            <a:ln w="76200">
              <a:solidFill>
                <a:srgbClr val="00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sp>
          <p:nvSpPr>
            <p:cNvPr id="40" name="Text Box 12"/>
            <p:cNvSpPr txBox="1">
              <a:spLocks noChangeArrowheads="1"/>
            </p:cNvSpPr>
            <p:nvPr/>
          </p:nvSpPr>
          <p:spPr bwMode="auto">
            <a:xfrm>
              <a:off x="384" y="3668"/>
              <a:ext cx="1131" cy="556"/>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srgbClr val="008000"/>
                  </a:solidFill>
                  <a:effectLst>
                    <a:outerShdw blurRad="38100" dist="38100" dir="2700000" algn="tl">
                      <a:srgbClr val="DDDDDD"/>
                    </a:outerShdw>
                  </a:effectLst>
                  <a:latin typeface="SimHei" charset="0"/>
                  <a:ea typeface="SimHei" charset="0"/>
                  <a:cs typeface="SimHei" charset="0"/>
                </a:rPr>
                <a:t>星期日</a:t>
              </a:r>
              <a:endParaRPr lang="en-US" sz="3600" b="1" smtClean="0">
                <a:solidFill>
                  <a:srgbClr val="008000"/>
                </a:solidFill>
                <a:effectLst>
                  <a:outerShdw blurRad="38100" dist="38100" dir="2700000" algn="tl">
                    <a:srgbClr val="DDDDDD"/>
                  </a:outerShdw>
                </a:effectLst>
                <a:latin typeface="SimHei" charset="0"/>
                <a:ea typeface="SimHei" charset="0"/>
                <a:cs typeface="SimHei" charset="0"/>
              </a:endParaRPr>
            </a:p>
          </p:txBody>
        </p:sp>
      </p:grpSp>
      <p:grpSp>
        <p:nvGrpSpPr>
          <p:cNvPr id="11" name="Group 23"/>
          <p:cNvGrpSpPr>
            <a:grpSpLocks/>
          </p:cNvGrpSpPr>
          <p:nvPr/>
        </p:nvGrpSpPr>
        <p:grpSpPr bwMode="auto">
          <a:xfrm>
            <a:off x="4732338" y="4114800"/>
            <a:ext cx="1820862" cy="2133600"/>
            <a:chOff x="3173" y="2592"/>
            <a:chExt cx="1147" cy="1344"/>
          </a:xfrm>
        </p:grpSpPr>
        <p:sp>
          <p:nvSpPr>
            <p:cNvPr id="302120" name="AutoShape 15"/>
            <p:cNvSpPr>
              <a:spLocks noChangeArrowheads="1"/>
            </p:cNvSpPr>
            <p:nvPr/>
          </p:nvSpPr>
          <p:spPr bwMode="auto">
            <a:xfrm>
              <a:off x="3216" y="2592"/>
              <a:ext cx="1104" cy="1344"/>
            </a:xfrm>
            <a:prstGeom prst="roundRect">
              <a:avLst>
                <a:gd name="adj" fmla="val 16667"/>
              </a:avLst>
            </a:prstGeom>
            <a:noFill/>
            <a:ln w="76200">
              <a:solidFill>
                <a:srgbClr val="80008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28" name="Text Box 16"/>
            <p:cNvSpPr txBox="1">
              <a:spLocks noChangeArrowheads="1"/>
            </p:cNvSpPr>
            <p:nvPr/>
          </p:nvSpPr>
          <p:spPr bwMode="auto">
            <a:xfrm>
              <a:off x="3173" y="2620"/>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smtClean="0">
                  <a:solidFill>
                    <a:srgbClr val="800080"/>
                  </a:solidFill>
                  <a:effectLst>
                    <a:outerShdw blurRad="38100" dist="38100" dir="2700000" algn="tl">
                      <a:srgbClr val="DDDDDD"/>
                    </a:outerShdw>
                  </a:effectLst>
                  <a:latin typeface="SimHei" charset="0"/>
                  <a:ea typeface="SimHei" charset="0"/>
                  <a:cs typeface="SimHei" charset="0"/>
                </a:rPr>
                <a:t>星期日</a:t>
              </a:r>
              <a:endParaRPr lang="en-US" sz="3600" b="1" smtClean="0">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2" name="Group 21"/>
          <p:cNvGrpSpPr>
            <a:grpSpLocks/>
          </p:cNvGrpSpPr>
          <p:nvPr/>
        </p:nvGrpSpPr>
        <p:grpSpPr bwMode="auto">
          <a:xfrm>
            <a:off x="2362200" y="68263"/>
            <a:ext cx="2438400" cy="922337"/>
            <a:chOff x="1488" y="91"/>
            <a:chExt cx="1536" cy="581"/>
          </a:xfrm>
        </p:grpSpPr>
        <p:sp>
          <p:nvSpPr>
            <p:cNvPr id="302118" name="AutoShape 19"/>
            <p:cNvSpPr>
              <a:spLocks noChangeArrowheads="1"/>
            </p:cNvSpPr>
            <p:nvPr/>
          </p:nvSpPr>
          <p:spPr bwMode="auto">
            <a:xfrm>
              <a:off x="1488" y="91"/>
              <a:ext cx="1536" cy="581"/>
            </a:xfrm>
            <a:prstGeom prst="roundRect">
              <a:avLst>
                <a:gd name="adj" fmla="val 16667"/>
              </a:avLst>
            </a:prstGeom>
            <a:noFill/>
            <a:ln w="76200">
              <a:solidFill>
                <a:srgbClr val="FF0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2" name="Text Box 20"/>
            <p:cNvSpPr txBox="1">
              <a:spLocks noChangeArrowheads="1"/>
            </p:cNvSpPr>
            <p:nvPr/>
          </p:nvSpPr>
          <p:spPr bwMode="auto">
            <a:xfrm>
              <a:off x="1518" y="96"/>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base" hangingPunct="1">
                <a:spcBef>
                  <a:spcPct val="0"/>
                </a:spcBef>
                <a:spcAft>
                  <a:spcPct val="0"/>
                </a:spcAft>
                <a:defRPr/>
              </a:pPr>
              <a:r>
                <a:rPr lang="zh-CN" altLang="en-US" sz="3600" b="1" smtClean="0">
                  <a:solidFill>
                    <a:srgbClr val="FF0000"/>
                  </a:solidFill>
                  <a:effectLst>
                    <a:outerShdw blurRad="38100" dist="38100" dir="2700000" algn="tl">
                      <a:srgbClr val="DDDDDD"/>
                    </a:outerShdw>
                  </a:effectLst>
                  <a:latin typeface="SimHei" charset="0"/>
                  <a:ea typeface="SimHei" charset="0"/>
                  <a:cs typeface="SimHei" charset="0"/>
                </a:rPr>
                <a:t>星期一</a:t>
              </a:r>
              <a:endParaRPr lang="en-US" sz="3600" b="1" smtClean="0">
                <a:solidFill>
                  <a:srgbClr val="FF0000"/>
                </a:solidFill>
                <a:effectLst>
                  <a:outerShdw blurRad="38100" dist="38100" dir="2700000" algn="tl">
                    <a:srgbClr val="DDDDDD"/>
                  </a:outerShdw>
                </a:effectLst>
                <a:latin typeface="SimHei" charset="0"/>
                <a:ea typeface="SimHei" charset="0"/>
                <a:cs typeface="SimHei" charset="0"/>
              </a:endParaRPr>
            </a:p>
          </p:txBody>
        </p:sp>
      </p:grpSp>
      <p:grpSp>
        <p:nvGrpSpPr>
          <p:cNvPr id="13" name="Group 27"/>
          <p:cNvGrpSpPr>
            <a:grpSpLocks/>
          </p:cNvGrpSpPr>
          <p:nvPr/>
        </p:nvGrpSpPr>
        <p:grpSpPr bwMode="auto">
          <a:xfrm>
            <a:off x="5334000" y="76200"/>
            <a:ext cx="1905000" cy="1752600"/>
            <a:chOff x="3360" y="96"/>
            <a:chExt cx="1200" cy="1104"/>
          </a:xfrm>
        </p:grpSpPr>
        <p:sp>
          <p:nvSpPr>
            <p:cNvPr id="302116" name="AutoShape 25"/>
            <p:cNvSpPr>
              <a:spLocks noChangeArrowheads="1"/>
            </p:cNvSpPr>
            <p:nvPr/>
          </p:nvSpPr>
          <p:spPr bwMode="auto">
            <a:xfrm>
              <a:off x="3360" y="96"/>
              <a:ext cx="1200" cy="1104"/>
            </a:xfrm>
            <a:prstGeom prst="roundRect">
              <a:avLst>
                <a:gd name="adj" fmla="val 16667"/>
              </a:avLst>
            </a:prstGeom>
            <a:noFill/>
            <a:ln w="76200">
              <a:solidFill>
                <a:srgbClr val="FF8000"/>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Garamond" charset="0"/>
                <a:ea typeface="ＭＳ Ｐゴシック" charset="0"/>
              </a:endParaRPr>
            </a:p>
          </p:txBody>
        </p:sp>
        <p:sp>
          <p:nvSpPr>
            <p:cNvPr id="269338" name="Text Box 26"/>
            <p:cNvSpPr txBox="1">
              <a:spLocks noChangeArrowheads="1"/>
            </p:cNvSpPr>
            <p:nvPr/>
          </p:nvSpPr>
          <p:spPr bwMode="auto">
            <a:xfrm>
              <a:off x="3360" y="96"/>
              <a:ext cx="989"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srgbClr val="FF8000"/>
                  </a:solidFill>
                  <a:effectLst>
                    <a:outerShdw blurRad="38100" dist="38100" dir="2700000" algn="tl">
                      <a:srgbClr val="DDDDDD"/>
                    </a:outerShdw>
                  </a:effectLst>
                  <a:latin typeface="SimHei" charset="0"/>
                  <a:ea typeface="SimHei" charset="0"/>
                  <a:cs typeface="SimHei" charset="0"/>
                </a:rPr>
                <a:t>星期二</a:t>
              </a:r>
              <a:endParaRPr lang="en-US" sz="3600" b="1" smtClean="0">
                <a:solidFill>
                  <a:srgbClr val="EEECE1"/>
                </a:solidFill>
                <a:effectLst>
                  <a:outerShdw blurRad="38100" dist="38100" dir="2700000" algn="tl">
                    <a:srgbClr val="DDDDDD"/>
                  </a:outerShdw>
                </a:effectLst>
                <a:latin typeface="SimHei" charset="0"/>
                <a:ea typeface="SimHei" charset="0"/>
                <a:cs typeface="SimHei" charset="0"/>
              </a:endParaRPr>
            </a:p>
          </p:txBody>
        </p:sp>
      </p:grpSp>
      <p:sp>
        <p:nvSpPr>
          <p:cNvPr id="269340" name="Freeform 28"/>
          <p:cNvSpPr>
            <a:spLocks/>
          </p:cNvSpPr>
          <p:nvPr/>
        </p:nvSpPr>
        <p:spPr bwMode="auto">
          <a:xfrm>
            <a:off x="3889375" y="2590800"/>
            <a:ext cx="3425825" cy="3581400"/>
          </a:xfrm>
          <a:custGeom>
            <a:avLst/>
            <a:gdLst>
              <a:gd name="T0" fmla="*/ 0 w 2110"/>
              <a:gd name="T1" fmla="*/ 0 h 2534"/>
              <a:gd name="T2" fmla="*/ 63321 w 2110"/>
              <a:gd name="T3" fmla="*/ 89040 h 2534"/>
              <a:gd name="T4" fmla="*/ 254907 w 2110"/>
              <a:gd name="T5" fmla="*/ 178081 h 2534"/>
              <a:gd name="T6" fmla="*/ 318228 w 2110"/>
              <a:gd name="T7" fmla="*/ 233201 h 2534"/>
              <a:gd name="T8" fmla="*/ 459483 w 2110"/>
              <a:gd name="T9" fmla="*/ 310934 h 2534"/>
              <a:gd name="T10" fmla="*/ 612102 w 2110"/>
              <a:gd name="T11" fmla="*/ 421175 h 2534"/>
              <a:gd name="T12" fmla="*/ 675423 w 2110"/>
              <a:gd name="T13" fmla="*/ 489015 h 2534"/>
              <a:gd name="T14" fmla="*/ 688412 w 2110"/>
              <a:gd name="T15" fmla="*/ 532829 h 2534"/>
              <a:gd name="T16" fmla="*/ 841032 w 2110"/>
              <a:gd name="T17" fmla="*/ 643069 h 2534"/>
              <a:gd name="T18" fmla="*/ 1095939 w 2110"/>
              <a:gd name="T19" fmla="*/ 821150 h 2534"/>
              <a:gd name="T20" fmla="*/ 1159260 w 2110"/>
              <a:gd name="T21" fmla="*/ 887577 h 2534"/>
              <a:gd name="T22" fmla="*/ 1438522 w 2110"/>
              <a:gd name="T23" fmla="*/ 1086857 h 2534"/>
              <a:gd name="T24" fmla="*/ 1706418 w 2110"/>
              <a:gd name="T25" fmla="*/ 1253631 h 2534"/>
              <a:gd name="T26" fmla="*/ 1910993 w 2110"/>
              <a:gd name="T27" fmla="*/ 1320058 h 2534"/>
              <a:gd name="T28" fmla="*/ 2113945 w 2110"/>
              <a:gd name="T29" fmla="*/ 1597073 h 2534"/>
              <a:gd name="T30" fmla="*/ 2229222 w 2110"/>
              <a:gd name="T31" fmla="*/ 1862780 h 2534"/>
              <a:gd name="T32" fmla="*/ 2368852 w 2110"/>
              <a:gd name="T33" fmla="*/ 2128488 h 2534"/>
              <a:gd name="T34" fmla="*/ 2381841 w 2110"/>
              <a:gd name="T35" fmla="*/ 2162408 h 2534"/>
              <a:gd name="T36" fmla="*/ 2471140 w 2110"/>
              <a:gd name="T37" fmla="*/ 2272648 h 2534"/>
              <a:gd name="T38" fmla="*/ 2573428 w 2110"/>
              <a:gd name="T39" fmla="*/ 2494543 h 2534"/>
              <a:gd name="T40" fmla="*/ 2584793 w 2110"/>
              <a:gd name="T41" fmla="*/ 2627396 h 2534"/>
              <a:gd name="T42" fmla="*/ 2636749 w 2110"/>
              <a:gd name="T43" fmla="*/ 2705130 h 2534"/>
              <a:gd name="T44" fmla="*/ 2802357 w 2110"/>
              <a:gd name="T45" fmla="*/ 2915718 h 2534"/>
              <a:gd name="T46" fmla="*/ 2878667 w 2110"/>
              <a:gd name="T47" fmla="*/ 2993451 h 2534"/>
              <a:gd name="T48" fmla="*/ 2891656 w 2110"/>
              <a:gd name="T49" fmla="*/ 3027371 h 2534"/>
              <a:gd name="T50" fmla="*/ 2941988 w 2110"/>
              <a:gd name="T51" fmla="*/ 3093798 h 2534"/>
              <a:gd name="T52" fmla="*/ 3081619 w 2110"/>
              <a:gd name="T53" fmla="*/ 3237959 h 2534"/>
              <a:gd name="T54" fmla="*/ 3234239 w 2110"/>
              <a:gd name="T55" fmla="*/ 3414626 h 2534"/>
              <a:gd name="T56" fmla="*/ 3286194 w 2110"/>
              <a:gd name="T57" fmla="*/ 3492360 h 2534"/>
              <a:gd name="T58" fmla="*/ 3425825 w 2110"/>
              <a:gd name="T59" fmla="*/ 35814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000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269341" name="Freeform 29"/>
          <p:cNvSpPr>
            <a:spLocks/>
          </p:cNvSpPr>
          <p:nvPr/>
        </p:nvSpPr>
        <p:spPr bwMode="auto">
          <a:xfrm>
            <a:off x="4114800" y="2590800"/>
            <a:ext cx="3200400" cy="3657600"/>
          </a:xfrm>
          <a:custGeom>
            <a:avLst/>
            <a:gdLst>
              <a:gd name="T0" fmla="*/ 0 w 2110"/>
              <a:gd name="T1" fmla="*/ 0 h 2534"/>
              <a:gd name="T2" fmla="*/ 59154 w 2110"/>
              <a:gd name="T3" fmla="*/ 90935 h 2534"/>
              <a:gd name="T4" fmla="*/ 238134 w 2110"/>
              <a:gd name="T5" fmla="*/ 181870 h 2534"/>
              <a:gd name="T6" fmla="*/ 297288 w 2110"/>
              <a:gd name="T7" fmla="*/ 238163 h 2534"/>
              <a:gd name="T8" fmla="*/ 429248 w 2110"/>
              <a:gd name="T9" fmla="*/ 317550 h 2534"/>
              <a:gd name="T10" fmla="*/ 571825 w 2110"/>
              <a:gd name="T11" fmla="*/ 430136 h 2534"/>
              <a:gd name="T12" fmla="*/ 630979 w 2110"/>
              <a:gd name="T13" fmla="*/ 499420 h 2534"/>
              <a:gd name="T14" fmla="*/ 643114 w 2110"/>
              <a:gd name="T15" fmla="*/ 544165 h 2534"/>
              <a:gd name="T16" fmla="*/ 785691 w 2110"/>
              <a:gd name="T17" fmla="*/ 656751 h 2534"/>
              <a:gd name="T18" fmla="*/ 1023825 w 2110"/>
              <a:gd name="T19" fmla="*/ 838621 h 2534"/>
              <a:gd name="T20" fmla="*/ 1082979 w 2110"/>
              <a:gd name="T21" fmla="*/ 906461 h 2534"/>
              <a:gd name="T22" fmla="*/ 1343865 w 2110"/>
              <a:gd name="T23" fmla="*/ 1109982 h 2534"/>
              <a:gd name="T24" fmla="*/ 1594133 w 2110"/>
              <a:gd name="T25" fmla="*/ 1280304 h 2534"/>
              <a:gd name="T26" fmla="*/ 1785247 w 2110"/>
              <a:gd name="T27" fmla="*/ 1348145 h 2534"/>
              <a:gd name="T28" fmla="*/ 1974844 w 2110"/>
              <a:gd name="T29" fmla="*/ 1631053 h 2534"/>
              <a:gd name="T30" fmla="*/ 2082535 w 2110"/>
              <a:gd name="T31" fmla="*/ 1902414 h 2534"/>
              <a:gd name="T32" fmla="*/ 2212978 w 2110"/>
              <a:gd name="T33" fmla="*/ 2173775 h 2534"/>
              <a:gd name="T34" fmla="*/ 2225112 w 2110"/>
              <a:gd name="T35" fmla="*/ 2208417 h 2534"/>
              <a:gd name="T36" fmla="*/ 2308535 w 2110"/>
              <a:gd name="T37" fmla="*/ 2321003 h 2534"/>
              <a:gd name="T38" fmla="*/ 2404092 w 2110"/>
              <a:gd name="T39" fmla="*/ 2547618 h 2534"/>
              <a:gd name="T40" fmla="*/ 2414709 w 2110"/>
              <a:gd name="T41" fmla="*/ 2683299 h 2534"/>
              <a:gd name="T42" fmla="*/ 2463246 w 2110"/>
              <a:gd name="T43" fmla="*/ 2762686 h 2534"/>
              <a:gd name="T44" fmla="*/ 2617958 w 2110"/>
              <a:gd name="T45" fmla="*/ 2977754 h 2534"/>
              <a:gd name="T46" fmla="*/ 2689246 w 2110"/>
              <a:gd name="T47" fmla="*/ 3057142 h 2534"/>
              <a:gd name="T48" fmla="*/ 2701380 w 2110"/>
              <a:gd name="T49" fmla="*/ 3091783 h 2534"/>
              <a:gd name="T50" fmla="*/ 2748400 w 2110"/>
              <a:gd name="T51" fmla="*/ 3159624 h 2534"/>
              <a:gd name="T52" fmla="*/ 2878843 w 2110"/>
              <a:gd name="T53" fmla="*/ 3306851 h 2534"/>
              <a:gd name="T54" fmla="*/ 3021420 w 2110"/>
              <a:gd name="T55" fmla="*/ 3487278 h 2534"/>
              <a:gd name="T56" fmla="*/ 3069957 w 2110"/>
              <a:gd name="T57" fmla="*/ 3566665 h 2534"/>
              <a:gd name="T58" fmla="*/ 3200400 w 2110"/>
              <a:gd name="T59" fmla="*/ 3657600 h 25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10"/>
              <a:gd name="T91" fmla="*/ 0 h 2534"/>
              <a:gd name="T92" fmla="*/ 2110 w 2110"/>
              <a:gd name="T93" fmla="*/ 2534 h 253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10" h="2534">
                <a:moveTo>
                  <a:pt x="0" y="0"/>
                </a:moveTo>
                <a:cubicBezTo>
                  <a:pt x="8" y="34"/>
                  <a:pt x="4" y="51"/>
                  <a:pt x="39" y="63"/>
                </a:cubicBezTo>
                <a:cubicBezTo>
                  <a:pt x="81" y="119"/>
                  <a:pt x="79" y="117"/>
                  <a:pt x="157" y="126"/>
                </a:cubicBezTo>
                <a:cubicBezTo>
                  <a:pt x="222" y="169"/>
                  <a:pt x="143" y="112"/>
                  <a:pt x="196" y="165"/>
                </a:cubicBezTo>
                <a:cubicBezTo>
                  <a:pt x="220" y="189"/>
                  <a:pt x="257" y="197"/>
                  <a:pt x="283" y="220"/>
                </a:cubicBezTo>
                <a:cubicBezTo>
                  <a:pt x="320" y="253"/>
                  <a:pt x="336" y="272"/>
                  <a:pt x="377" y="298"/>
                </a:cubicBezTo>
                <a:cubicBezTo>
                  <a:pt x="387" y="315"/>
                  <a:pt x="405" y="328"/>
                  <a:pt x="416" y="346"/>
                </a:cubicBezTo>
                <a:cubicBezTo>
                  <a:pt x="421" y="355"/>
                  <a:pt x="418" y="367"/>
                  <a:pt x="424" y="377"/>
                </a:cubicBezTo>
                <a:cubicBezTo>
                  <a:pt x="443" y="410"/>
                  <a:pt x="489" y="430"/>
                  <a:pt x="518" y="455"/>
                </a:cubicBezTo>
                <a:cubicBezTo>
                  <a:pt x="568" y="498"/>
                  <a:pt x="623" y="537"/>
                  <a:pt x="675" y="581"/>
                </a:cubicBezTo>
                <a:cubicBezTo>
                  <a:pt x="739" y="634"/>
                  <a:pt x="661" y="574"/>
                  <a:pt x="714" y="628"/>
                </a:cubicBezTo>
                <a:cubicBezTo>
                  <a:pt x="763" y="679"/>
                  <a:pt x="826" y="729"/>
                  <a:pt x="886" y="769"/>
                </a:cubicBezTo>
                <a:cubicBezTo>
                  <a:pt x="931" y="799"/>
                  <a:pt x="1000" y="870"/>
                  <a:pt x="1051" y="887"/>
                </a:cubicBezTo>
                <a:cubicBezTo>
                  <a:pt x="1094" y="901"/>
                  <a:pt x="1137" y="907"/>
                  <a:pt x="1177" y="934"/>
                </a:cubicBezTo>
                <a:cubicBezTo>
                  <a:pt x="1201" y="1010"/>
                  <a:pt x="1246" y="1072"/>
                  <a:pt x="1302" y="1130"/>
                </a:cubicBezTo>
                <a:cubicBezTo>
                  <a:pt x="1324" y="1195"/>
                  <a:pt x="1345" y="1255"/>
                  <a:pt x="1373" y="1318"/>
                </a:cubicBezTo>
                <a:cubicBezTo>
                  <a:pt x="1400" y="1380"/>
                  <a:pt x="1420" y="1449"/>
                  <a:pt x="1459" y="1506"/>
                </a:cubicBezTo>
                <a:cubicBezTo>
                  <a:pt x="1461" y="1514"/>
                  <a:pt x="1462" y="1522"/>
                  <a:pt x="1467" y="1530"/>
                </a:cubicBezTo>
                <a:cubicBezTo>
                  <a:pt x="1483" y="1557"/>
                  <a:pt x="1507" y="1579"/>
                  <a:pt x="1522" y="1608"/>
                </a:cubicBezTo>
                <a:cubicBezTo>
                  <a:pt x="1549" y="1663"/>
                  <a:pt x="1572" y="1705"/>
                  <a:pt x="1585" y="1765"/>
                </a:cubicBezTo>
                <a:cubicBezTo>
                  <a:pt x="1587" y="1796"/>
                  <a:pt x="1584" y="1828"/>
                  <a:pt x="1592" y="1859"/>
                </a:cubicBezTo>
                <a:cubicBezTo>
                  <a:pt x="1597" y="1879"/>
                  <a:pt x="1614" y="1895"/>
                  <a:pt x="1624" y="1914"/>
                </a:cubicBezTo>
                <a:cubicBezTo>
                  <a:pt x="1654" y="1970"/>
                  <a:pt x="1666" y="2035"/>
                  <a:pt x="1726" y="2063"/>
                </a:cubicBezTo>
                <a:cubicBezTo>
                  <a:pt x="1740" y="2082"/>
                  <a:pt x="1759" y="2098"/>
                  <a:pt x="1773" y="2118"/>
                </a:cubicBezTo>
                <a:cubicBezTo>
                  <a:pt x="1777" y="2124"/>
                  <a:pt x="1776" y="2134"/>
                  <a:pt x="1781" y="2142"/>
                </a:cubicBezTo>
                <a:cubicBezTo>
                  <a:pt x="1790" y="2158"/>
                  <a:pt x="1812" y="2189"/>
                  <a:pt x="1812" y="2189"/>
                </a:cubicBezTo>
                <a:cubicBezTo>
                  <a:pt x="1825" y="2242"/>
                  <a:pt x="1843" y="2271"/>
                  <a:pt x="1898" y="2291"/>
                </a:cubicBezTo>
                <a:cubicBezTo>
                  <a:pt x="1927" y="2334"/>
                  <a:pt x="1958" y="2375"/>
                  <a:pt x="1992" y="2416"/>
                </a:cubicBezTo>
                <a:cubicBezTo>
                  <a:pt x="2005" y="2432"/>
                  <a:pt x="2009" y="2456"/>
                  <a:pt x="2024" y="2471"/>
                </a:cubicBezTo>
                <a:cubicBezTo>
                  <a:pt x="2049" y="2496"/>
                  <a:pt x="2084" y="2508"/>
                  <a:pt x="2110" y="2534"/>
                </a:cubicBezTo>
              </a:path>
            </a:pathLst>
          </a:custGeom>
          <a:noFill/>
          <a:ln w="76200">
            <a:solidFill>
              <a:srgbClr val="FF8000"/>
            </a:solidFill>
            <a:round/>
            <a:headEnd type="triangle" w="med" len="me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3999" name="Freeform 1055"/>
          <p:cNvSpPr>
            <a:spLocks/>
          </p:cNvSpPr>
          <p:nvPr/>
        </p:nvSpPr>
        <p:spPr bwMode="auto">
          <a:xfrm>
            <a:off x="2036763" y="2874963"/>
            <a:ext cx="5295900" cy="3271837"/>
          </a:xfrm>
          <a:custGeom>
            <a:avLst/>
            <a:gdLst>
              <a:gd name="T0" fmla="*/ 5295900 w 3336"/>
              <a:gd name="T1" fmla="*/ 3271837 h 2061"/>
              <a:gd name="T2" fmla="*/ 5138738 w 3336"/>
              <a:gd name="T3" fmla="*/ 3019425 h 2061"/>
              <a:gd name="T4" fmla="*/ 5067300 w 3336"/>
              <a:gd name="T5" fmla="*/ 2900362 h 2061"/>
              <a:gd name="T6" fmla="*/ 5043488 w 3336"/>
              <a:gd name="T7" fmla="*/ 2863850 h 2061"/>
              <a:gd name="T8" fmla="*/ 5006975 w 3336"/>
              <a:gd name="T9" fmla="*/ 2828925 h 2061"/>
              <a:gd name="T10" fmla="*/ 4959350 w 3336"/>
              <a:gd name="T11" fmla="*/ 2744787 h 2061"/>
              <a:gd name="T12" fmla="*/ 4792663 w 3336"/>
              <a:gd name="T13" fmla="*/ 2540000 h 2061"/>
              <a:gd name="T14" fmla="*/ 4719638 w 3336"/>
              <a:gd name="T15" fmla="*/ 2457450 h 2061"/>
              <a:gd name="T16" fmla="*/ 4624388 w 3336"/>
              <a:gd name="T17" fmla="*/ 2193925 h 2061"/>
              <a:gd name="T18" fmla="*/ 4529138 w 3336"/>
              <a:gd name="T19" fmla="*/ 1954212 h 2061"/>
              <a:gd name="T20" fmla="*/ 4479925 w 3336"/>
              <a:gd name="T21" fmla="*/ 1738312 h 2061"/>
              <a:gd name="T22" fmla="*/ 4371975 w 3336"/>
              <a:gd name="T23" fmla="*/ 1558925 h 2061"/>
              <a:gd name="T24" fmla="*/ 4181475 w 3336"/>
              <a:gd name="T25" fmla="*/ 1343025 h 2061"/>
              <a:gd name="T26" fmla="*/ 4121150 w 3336"/>
              <a:gd name="T27" fmla="*/ 1270000 h 2061"/>
              <a:gd name="T28" fmla="*/ 4060825 w 3336"/>
              <a:gd name="T29" fmla="*/ 1042987 h 2061"/>
              <a:gd name="T30" fmla="*/ 3870325 w 3336"/>
              <a:gd name="T31" fmla="*/ 958850 h 2061"/>
              <a:gd name="T32" fmla="*/ 3786188 w 3336"/>
              <a:gd name="T33" fmla="*/ 815975 h 2061"/>
              <a:gd name="T34" fmla="*/ 3736975 w 3336"/>
              <a:gd name="T35" fmla="*/ 755650 h 2061"/>
              <a:gd name="T36" fmla="*/ 3665538 w 3336"/>
              <a:gd name="T37" fmla="*/ 647700 h 2061"/>
              <a:gd name="T38" fmla="*/ 3570288 w 3336"/>
              <a:gd name="T39" fmla="*/ 576262 h 2061"/>
              <a:gd name="T40" fmla="*/ 3498850 w 3336"/>
              <a:gd name="T41" fmla="*/ 539750 h 2061"/>
              <a:gd name="T42" fmla="*/ 3402013 w 3336"/>
              <a:gd name="T43" fmla="*/ 407987 h 2061"/>
              <a:gd name="T44" fmla="*/ 3246438 w 3336"/>
              <a:gd name="T45" fmla="*/ 455612 h 2061"/>
              <a:gd name="T46" fmla="*/ 3209925 w 3336"/>
              <a:gd name="T47" fmla="*/ 468312 h 2061"/>
              <a:gd name="T48" fmla="*/ 2851150 w 3336"/>
              <a:gd name="T49" fmla="*/ 479425 h 2061"/>
              <a:gd name="T50" fmla="*/ 2635250 w 3336"/>
              <a:gd name="T51" fmla="*/ 623887 h 2061"/>
              <a:gd name="T52" fmla="*/ 2468563 w 3336"/>
              <a:gd name="T53" fmla="*/ 684212 h 2061"/>
              <a:gd name="T54" fmla="*/ 2408238 w 3336"/>
              <a:gd name="T55" fmla="*/ 731837 h 2061"/>
              <a:gd name="T56" fmla="*/ 2205038 w 3336"/>
              <a:gd name="T57" fmla="*/ 766762 h 2061"/>
              <a:gd name="T58" fmla="*/ 1952625 w 3336"/>
              <a:gd name="T59" fmla="*/ 850900 h 2061"/>
              <a:gd name="T60" fmla="*/ 1593850 w 3336"/>
              <a:gd name="T61" fmla="*/ 935037 h 2061"/>
              <a:gd name="T62" fmla="*/ 1485900 w 3336"/>
              <a:gd name="T63" fmla="*/ 1055687 h 2061"/>
              <a:gd name="T64" fmla="*/ 1246188 w 3336"/>
              <a:gd name="T65" fmla="*/ 1246187 h 2061"/>
              <a:gd name="T66" fmla="*/ 1090613 w 3336"/>
              <a:gd name="T67" fmla="*/ 1319212 h 2061"/>
              <a:gd name="T68" fmla="*/ 658813 w 3336"/>
              <a:gd name="T69" fmla="*/ 1270000 h 2061"/>
              <a:gd name="T70" fmla="*/ 419100 w 3336"/>
              <a:gd name="T71" fmla="*/ 1174750 h 2061"/>
              <a:gd name="T72" fmla="*/ 382588 w 3336"/>
              <a:gd name="T73" fmla="*/ 1090612 h 2061"/>
              <a:gd name="T74" fmla="*/ 347663 w 3336"/>
              <a:gd name="T75" fmla="*/ 923925 h 2061"/>
              <a:gd name="T76" fmla="*/ 311150 w 3336"/>
              <a:gd name="T77" fmla="*/ 898525 h 2061"/>
              <a:gd name="T78" fmla="*/ 263525 w 3336"/>
              <a:gd name="T79" fmla="*/ 792162 h 2061"/>
              <a:gd name="T80" fmla="*/ 155575 w 3336"/>
              <a:gd name="T81" fmla="*/ 395287 h 2061"/>
              <a:gd name="T82" fmla="*/ 142875 w 3336"/>
              <a:gd name="T83" fmla="*/ 144462 h 2061"/>
              <a:gd name="T84" fmla="*/ 71438 w 3336"/>
              <a:gd name="T85" fmla="*/ 96837 h 2061"/>
              <a:gd name="T86" fmla="*/ 36513 w 3336"/>
              <a:gd name="T87" fmla="*/ 23812 h 2061"/>
              <a:gd name="T88" fmla="*/ 0 w 3336"/>
              <a:gd name="T89" fmla="*/ 0 h 206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336"/>
              <a:gd name="T136" fmla="*/ 0 h 2061"/>
              <a:gd name="T137" fmla="*/ 3336 w 3336"/>
              <a:gd name="T138" fmla="*/ 2061 h 206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336" h="2061">
                <a:moveTo>
                  <a:pt x="3336" y="2061"/>
                </a:moveTo>
                <a:cubicBezTo>
                  <a:pt x="3320" y="2003"/>
                  <a:pt x="3280" y="1942"/>
                  <a:pt x="3237" y="1902"/>
                </a:cubicBezTo>
                <a:cubicBezTo>
                  <a:pt x="3226" y="1856"/>
                  <a:pt x="3236" y="1849"/>
                  <a:pt x="3192" y="1827"/>
                </a:cubicBezTo>
                <a:cubicBezTo>
                  <a:pt x="3187" y="1819"/>
                  <a:pt x="3182" y="1810"/>
                  <a:pt x="3177" y="1804"/>
                </a:cubicBezTo>
                <a:cubicBezTo>
                  <a:pt x="3170" y="1795"/>
                  <a:pt x="3160" y="1790"/>
                  <a:pt x="3154" y="1782"/>
                </a:cubicBezTo>
                <a:cubicBezTo>
                  <a:pt x="3142" y="1765"/>
                  <a:pt x="3135" y="1745"/>
                  <a:pt x="3124" y="1729"/>
                </a:cubicBezTo>
                <a:cubicBezTo>
                  <a:pt x="3110" y="1686"/>
                  <a:pt x="3062" y="1615"/>
                  <a:pt x="3019" y="1600"/>
                </a:cubicBezTo>
                <a:cubicBezTo>
                  <a:pt x="3004" y="1581"/>
                  <a:pt x="2985" y="1567"/>
                  <a:pt x="2973" y="1548"/>
                </a:cubicBezTo>
                <a:cubicBezTo>
                  <a:pt x="2936" y="1487"/>
                  <a:pt x="2931" y="1445"/>
                  <a:pt x="2913" y="1382"/>
                </a:cubicBezTo>
                <a:cubicBezTo>
                  <a:pt x="2897" y="1330"/>
                  <a:pt x="2868" y="1284"/>
                  <a:pt x="2853" y="1231"/>
                </a:cubicBezTo>
                <a:cubicBezTo>
                  <a:pt x="2840" y="1185"/>
                  <a:pt x="2840" y="1139"/>
                  <a:pt x="2822" y="1095"/>
                </a:cubicBezTo>
                <a:cubicBezTo>
                  <a:pt x="2800" y="1044"/>
                  <a:pt x="2781" y="1025"/>
                  <a:pt x="2754" y="982"/>
                </a:cubicBezTo>
                <a:cubicBezTo>
                  <a:pt x="2710" y="912"/>
                  <a:pt x="2713" y="878"/>
                  <a:pt x="2634" y="846"/>
                </a:cubicBezTo>
                <a:cubicBezTo>
                  <a:pt x="2623" y="829"/>
                  <a:pt x="2605" y="817"/>
                  <a:pt x="2596" y="800"/>
                </a:cubicBezTo>
                <a:cubicBezTo>
                  <a:pt x="2577" y="764"/>
                  <a:pt x="2581" y="686"/>
                  <a:pt x="2558" y="657"/>
                </a:cubicBezTo>
                <a:cubicBezTo>
                  <a:pt x="2543" y="638"/>
                  <a:pt x="2461" y="612"/>
                  <a:pt x="2438" y="604"/>
                </a:cubicBezTo>
                <a:cubicBezTo>
                  <a:pt x="2429" y="564"/>
                  <a:pt x="2426" y="527"/>
                  <a:pt x="2385" y="514"/>
                </a:cubicBezTo>
                <a:cubicBezTo>
                  <a:pt x="2376" y="500"/>
                  <a:pt x="2362" y="489"/>
                  <a:pt x="2354" y="476"/>
                </a:cubicBezTo>
                <a:cubicBezTo>
                  <a:pt x="2337" y="449"/>
                  <a:pt x="2335" y="430"/>
                  <a:pt x="2309" y="408"/>
                </a:cubicBezTo>
                <a:cubicBezTo>
                  <a:pt x="2292" y="393"/>
                  <a:pt x="2268" y="373"/>
                  <a:pt x="2249" y="363"/>
                </a:cubicBezTo>
                <a:cubicBezTo>
                  <a:pt x="2227" y="352"/>
                  <a:pt x="2221" y="359"/>
                  <a:pt x="2204" y="340"/>
                </a:cubicBezTo>
                <a:cubicBezTo>
                  <a:pt x="2176" y="309"/>
                  <a:pt x="2163" y="287"/>
                  <a:pt x="2143" y="257"/>
                </a:cubicBezTo>
                <a:cubicBezTo>
                  <a:pt x="2108" y="280"/>
                  <a:pt x="2089" y="281"/>
                  <a:pt x="2045" y="287"/>
                </a:cubicBezTo>
                <a:cubicBezTo>
                  <a:pt x="2037" y="289"/>
                  <a:pt x="2030" y="294"/>
                  <a:pt x="2022" y="295"/>
                </a:cubicBezTo>
                <a:cubicBezTo>
                  <a:pt x="1946" y="299"/>
                  <a:pt x="1870" y="291"/>
                  <a:pt x="1796" y="302"/>
                </a:cubicBezTo>
                <a:cubicBezTo>
                  <a:pt x="1780" y="304"/>
                  <a:pt x="1681" y="385"/>
                  <a:pt x="1660" y="393"/>
                </a:cubicBezTo>
                <a:cubicBezTo>
                  <a:pt x="1627" y="403"/>
                  <a:pt x="1584" y="411"/>
                  <a:pt x="1555" y="431"/>
                </a:cubicBezTo>
                <a:cubicBezTo>
                  <a:pt x="1537" y="442"/>
                  <a:pt x="1538" y="453"/>
                  <a:pt x="1517" y="461"/>
                </a:cubicBezTo>
                <a:cubicBezTo>
                  <a:pt x="1474" y="475"/>
                  <a:pt x="1432" y="477"/>
                  <a:pt x="1389" y="483"/>
                </a:cubicBezTo>
                <a:cubicBezTo>
                  <a:pt x="1339" y="504"/>
                  <a:pt x="1283" y="524"/>
                  <a:pt x="1230" y="536"/>
                </a:cubicBezTo>
                <a:cubicBezTo>
                  <a:pt x="1162" y="550"/>
                  <a:pt x="1066" y="551"/>
                  <a:pt x="1004" y="589"/>
                </a:cubicBezTo>
                <a:cubicBezTo>
                  <a:pt x="953" y="619"/>
                  <a:pt x="972" y="618"/>
                  <a:pt x="936" y="665"/>
                </a:cubicBezTo>
                <a:cubicBezTo>
                  <a:pt x="896" y="715"/>
                  <a:pt x="846" y="765"/>
                  <a:pt x="785" y="785"/>
                </a:cubicBezTo>
                <a:cubicBezTo>
                  <a:pt x="741" y="813"/>
                  <a:pt x="749" y="815"/>
                  <a:pt x="687" y="831"/>
                </a:cubicBezTo>
                <a:cubicBezTo>
                  <a:pt x="600" y="823"/>
                  <a:pt x="502" y="820"/>
                  <a:pt x="415" y="800"/>
                </a:cubicBezTo>
                <a:cubicBezTo>
                  <a:pt x="359" y="787"/>
                  <a:pt x="317" y="754"/>
                  <a:pt x="264" y="740"/>
                </a:cubicBezTo>
                <a:cubicBezTo>
                  <a:pt x="255" y="723"/>
                  <a:pt x="245" y="705"/>
                  <a:pt x="241" y="687"/>
                </a:cubicBezTo>
                <a:cubicBezTo>
                  <a:pt x="235" y="660"/>
                  <a:pt x="234" y="606"/>
                  <a:pt x="219" y="582"/>
                </a:cubicBezTo>
                <a:cubicBezTo>
                  <a:pt x="213" y="574"/>
                  <a:pt x="203" y="571"/>
                  <a:pt x="196" y="566"/>
                </a:cubicBezTo>
                <a:cubicBezTo>
                  <a:pt x="158" y="452"/>
                  <a:pt x="201" y="567"/>
                  <a:pt x="166" y="499"/>
                </a:cubicBezTo>
                <a:cubicBezTo>
                  <a:pt x="133" y="435"/>
                  <a:pt x="110" y="321"/>
                  <a:pt x="98" y="249"/>
                </a:cubicBezTo>
                <a:cubicBezTo>
                  <a:pt x="95" y="196"/>
                  <a:pt x="104" y="141"/>
                  <a:pt x="90" y="91"/>
                </a:cubicBezTo>
                <a:cubicBezTo>
                  <a:pt x="85" y="73"/>
                  <a:pt x="45" y="61"/>
                  <a:pt x="45" y="61"/>
                </a:cubicBezTo>
                <a:cubicBezTo>
                  <a:pt x="39" y="42"/>
                  <a:pt x="37" y="29"/>
                  <a:pt x="23" y="15"/>
                </a:cubicBezTo>
                <a:cubicBezTo>
                  <a:pt x="16" y="8"/>
                  <a:pt x="0" y="0"/>
                  <a:pt x="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00" name="Freeform 1056"/>
          <p:cNvSpPr>
            <a:spLocks/>
          </p:cNvSpPr>
          <p:nvPr/>
        </p:nvSpPr>
        <p:spPr bwMode="auto">
          <a:xfrm>
            <a:off x="2322513" y="2398713"/>
            <a:ext cx="2809875" cy="1622425"/>
          </a:xfrm>
          <a:custGeom>
            <a:avLst/>
            <a:gdLst>
              <a:gd name="T0" fmla="*/ 0 w 1770"/>
              <a:gd name="T1" fmla="*/ 512763 h 1022"/>
              <a:gd name="T2" fmla="*/ 88900 w 1770"/>
              <a:gd name="T3" fmla="*/ 795338 h 1022"/>
              <a:gd name="T4" fmla="*/ 166688 w 1770"/>
              <a:gd name="T5" fmla="*/ 974725 h 1022"/>
              <a:gd name="T6" fmla="*/ 192088 w 1770"/>
              <a:gd name="T7" fmla="*/ 1257300 h 1022"/>
              <a:gd name="T8" fmla="*/ 282575 w 1770"/>
              <a:gd name="T9" fmla="*/ 1462088 h 1022"/>
              <a:gd name="T10" fmla="*/ 449263 w 1770"/>
              <a:gd name="T11" fmla="*/ 1603375 h 1022"/>
              <a:gd name="T12" fmla="*/ 666750 w 1770"/>
              <a:gd name="T13" fmla="*/ 1577975 h 1022"/>
              <a:gd name="T14" fmla="*/ 730250 w 1770"/>
              <a:gd name="T15" fmla="*/ 1500188 h 1022"/>
              <a:gd name="T16" fmla="*/ 911225 w 1770"/>
              <a:gd name="T17" fmla="*/ 1411288 h 1022"/>
              <a:gd name="T18" fmla="*/ 1090613 w 1770"/>
              <a:gd name="T19" fmla="*/ 1257300 h 1022"/>
              <a:gd name="T20" fmla="*/ 1154113 w 1770"/>
              <a:gd name="T21" fmla="*/ 1193800 h 1022"/>
              <a:gd name="T22" fmla="*/ 1398588 w 1770"/>
              <a:gd name="T23" fmla="*/ 1116013 h 1022"/>
              <a:gd name="T24" fmla="*/ 1487488 w 1770"/>
              <a:gd name="T25" fmla="*/ 1065213 h 1022"/>
              <a:gd name="T26" fmla="*/ 1590675 w 1770"/>
              <a:gd name="T27" fmla="*/ 923925 h 1022"/>
              <a:gd name="T28" fmla="*/ 1731963 w 1770"/>
              <a:gd name="T29" fmla="*/ 873125 h 1022"/>
              <a:gd name="T30" fmla="*/ 2052638 w 1770"/>
              <a:gd name="T31" fmla="*/ 744538 h 1022"/>
              <a:gd name="T32" fmla="*/ 2295525 w 1770"/>
              <a:gd name="T33" fmla="*/ 538163 h 1022"/>
              <a:gd name="T34" fmla="*/ 2489200 w 1770"/>
              <a:gd name="T35" fmla="*/ 423863 h 1022"/>
              <a:gd name="T36" fmla="*/ 2540000 w 1770"/>
              <a:gd name="T37" fmla="*/ 346075 h 1022"/>
              <a:gd name="T38" fmla="*/ 2616200 w 1770"/>
              <a:gd name="T39" fmla="*/ 320675 h 1022"/>
              <a:gd name="T40" fmla="*/ 2706688 w 1770"/>
              <a:gd name="T41" fmla="*/ 128588 h 1022"/>
              <a:gd name="T42" fmla="*/ 2744788 w 1770"/>
              <a:gd name="T43" fmla="*/ 63500 h 1022"/>
              <a:gd name="T44" fmla="*/ 2809875 w 1770"/>
              <a:gd name="T45" fmla="*/ 0 h 10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70"/>
              <a:gd name="T70" fmla="*/ 0 h 1022"/>
              <a:gd name="T71" fmla="*/ 1770 w 1770"/>
              <a:gd name="T72" fmla="*/ 1022 h 10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70" h="1022">
                <a:moveTo>
                  <a:pt x="0" y="323"/>
                </a:moveTo>
                <a:cubicBezTo>
                  <a:pt x="8" y="377"/>
                  <a:pt x="3" y="466"/>
                  <a:pt x="56" y="501"/>
                </a:cubicBezTo>
                <a:cubicBezTo>
                  <a:pt x="79" y="536"/>
                  <a:pt x="85" y="575"/>
                  <a:pt x="105" y="614"/>
                </a:cubicBezTo>
                <a:cubicBezTo>
                  <a:pt x="96" y="697"/>
                  <a:pt x="102" y="718"/>
                  <a:pt x="121" y="792"/>
                </a:cubicBezTo>
                <a:cubicBezTo>
                  <a:pt x="127" y="843"/>
                  <a:pt x="121" y="902"/>
                  <a:pt x="178" y="921"/>
                </a:cubicBezTo>
                <a:cubicBezTo>
                  <a:pt x="208" y="967"/>
                  <a:pt x="229" y="992"/>
                  <a:pt x="283" y="1010"/>
                </a:cubicBezTo>
                <a:cubicBezTo>
                  <a:pt x="328" y="1006"/>
                  <a:pt x="384" y="1022"/>
                  <a:pt x="420" y="994"/>
                </a:cubicBezTo>
                <a:cubicBezTo>
                  <a:pt x="436" y="980"/>
                  <a:pt x="443" y="958"/>
                  <a:pt x="460" y="945"/>
                </a:cubicBezTo>
                <a:cubicBezTo>
                  <a:pt x="489" y="920"/>
                  <a:pt x="538" y="900"/>
                  <a:pt x="574" y="889"/>
                </a:cubicBezTo>
                <a:cubicBezTo>
                  <a:pt x="609" y="853"/>
                  <a:pt x="654" y="829"/>
                  <a:pt x="687" y="792"/>
                </a:cubicBezTo>
                <a:cubicBezTo>
                  <a:pt x="707" y="768"/>
                  <a:pt x="696" y="765"/>
                  <a:pt x="727" y="752"/>
                </a:cubicBezTo>
                <a:cubicBezTo>
                  <a:pt x="775" y="731"/>
                  <a:pt x="829" y="715"/>
                  <a:pt x="881" y="703"/>
                </a:cubicBezTo>
                <a:cubicBezTo>
                  <a:pt x="899" y="692"/>
                  <a:pt x="921" y="685"/>
                  <a:pt x="937" y="671"/>
                </a:cubicBezTo>
                <a:cubicBezTo>
                  <a:pt x="972" y="638"/>
                  <a:pt x="962" y="604"/>
                  <a:pt x="1002" y="582"/>
                </a:cubicBezTo>
                <a:cubicBezTo>
                  <a:pt x="1030" y="565"/>
                  <a:pt x="1059" y="560"/>
                  <a:pt x="1091" y="550"/>
                </a:cubicBezTo>
                <a:cubicBezTo>
                  <a:pt x="1159" y="526"/>
                  <a:pt x="1228" y="500"/>
                  <a:pt x="1293" y="469"/>
                </a:cubicBezTo>
                <a:cubicBezTo>
                  <a:pt x="1315" y="433"/>
                  <a:pt x="1408" y="351"/>
                  <a:pt x="1446" y="339"/>
                </a:cubicBezTo>
                <a:cubicBezTo>
                  <a:pt x="1505" y="319"/>
                  <a:pt x="1529" y="316"/>
                  <a:pt x="1568" y="267"/>
                </a:cubicBezTo>
                <a:cubicBezTo>
                  <a:pt x="1575" y="234"/>
                  <a:pt x="1568" y="231"/>
                  <a:pt x="1600" y="218"/>
                </a:cubicBezTo>
                <a:cubicBezTo>
                  <a:pt x="1615" y="211"/>
                  <a:pt x="1648" y="202"/>
                  <a:pt x="1648" y="202"/>
                </a:cubicBezTo>
                <a:cubicBezTo>
                  <a:pt x="1680" y="153"/>
                  <a:pt x="1654" y="114"/>
                  <a:pt x="1705" y="81"/>
                </a:cubicBezTo>
                <a:cubicBezTo>
                  <a:pt x="1712" y="57"/>
                  <a:pt x="1709" y="56"/>
                  <a:pt x="1729" y="40"/>
                </a:cubicBezTo>
                <a:cubicBezTo>
                  <a:pt x="1742" y="29"/>
                  <a:pt x="1770" y="20"/>
                  <a:pt x="1770" y="0"/>
                </a:cubicBezTo>
              </a:path>
            </a:pathLst>
          </a:custGeom>
          <a:noFill/>
          <a:ln w="76200">
            <a:solidFill>
              <a:srgbClr val="000070"/>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4" name="Group 1065"/>
          <p:cNvGrpSpPr>
            <a:grpSpLocks/>
          </p:cNvGrpSpPr>
          <p:nvPr/>
        </p:nvGrpSpPr>
        <p:grpSpPr bwMode="auto">
          <a:xfrm>
            <a:off x="457200" y="5410200"/>
            <a:ext cx="3962400" cy="666750"/>
            <a:chOff x="384" y="3161"/>
            <a:chExt cx="2352" cy="592"/>
          </a:xfrm>
        </p:grpSpPr>
        <p:sp>
          <p:nvSpPr>
            <p:cNvPr id="9" name="Text Box 12"/>
            <p:cNvSpPr txBox="1">
              <a:spLocks noChangeArrowheads="1"/>
            </p:cNvSpPr>
            <p:nvPr/>
          </p:nvSpPr>
          <p:spPr bwMode="auto">
            <a:xfrm>
              <a:off x="384" y="3161"/>
              <a:ext cx="1051" cy="574"/>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srgbClr val="663300"/>
                  </a:solidFill>
                  <a:effectLst>
                    <a:outerShdw blurRad="38100" dist="38100" dir="2700000" algn="tl">
                      <a:srgbClr val="DDDDDD"/>
                    </a:outerShdw>
                  </a:effectLst>
                  <a:latin typeface="SimHei" charset="0"/>
                  <a:ea typeface="SimHei" charset="0"/>
                  <a:cs typeface="SimHei" charset="0"/>
                </a:rPr>
                <a:t>星期六</a:t>
              </a:r>
              <a:endParaRPr lang="en-US" sz="3600" b="1" smtClean="0">
                <a:solidFill>
                  <a:srgbClr val="663300"/>
                </a:solidFill>
                <a:effectLst>
                  <a:outerShdw blurRad="38100" dist="38100" dir="2700000" algn="tl">
                    <a:srgbClr val="DDDDDD"/>
                  </a:outerShdw>
                </a:effectLst>
                <a:latin typeface="SimHei" charset="0"/>
                <a:ea typeface="SimHei" charset="0"/>
                <a:cs typeface="SimHei" charset="0"/>
              </a:endParaRPr>
            </a:p>
          </p:txBody>
        </p:sp>
        <p:sp>
          <p:nvSpPr>
            <p:cNvPr id="10" name="AutoShape 11"/>
            <p:cNvSpPr>
              <a:spLocks noChangeArrowheads="1"/>
            </p:cNvSpPr>
            <p:nvPr/>
          </p:nvSpPr>
          <p:spPr bwMode="auto">
            <a:xfrm>
              <a:off x="384" y="3264"/>
              <a:ext cx="2352" cy="489"/>
            </a:xfrm>
            <a:prstGeom prst="roundRect">
              <a:avLst>
                <a:gd name="adj" fmla="val 16667"/>
              </a:avLst>
            </a:prstGeom>
            <a:noFill/>
            <a:ln w="76200">
              <a:solidFill>
                <a:srgbClr val="663300"/>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663300"/>
                </a:solidFill>
                <a:effectLst>
                  <a:outerShdw blurRad="38100" dist="38100" dir="2700000" algn="tl">
                    <a:srgbClr val="DDDDDD"/>
                  </a:outerShdw>
                </a:effectLst>
                <a:latin typeface="Garamond" charset="0"/>
                <a:ea typeface="ＭＳ Ｐゴシック" charset="-128"/>
                <a:cs typeface="ＭＳ Ｐゴシック" charset="-128"/>
              </a:endParaRPr>
            </a:p>
          </p:txBody>
        </p:sp>
      </p:grpSp>
      <p:grpSp>
        <p:nvGrpSpPr>
          <p:cNvPr id="15" name="Group 1066"/>
          <p:cNvGrpSpPr>
            <a:grpSpLocks/>
          </p:cNvGrpSpPr>
          <p:nvPr/>
        </p:nvGrpSpPr>
        <p:grpSpPr bwMode="auto">
          <a:xfrm>
            <a:off x="457200" y="4953000"/>
            <a:ext cx="3962400" cy="649288"/>
            <a:chOff x="288" y="2976"/>
            <a:chExt cx="2352" cy="579"/>
          </a:xfrm>
        </p:grpSpPr>
        <p:sp>
          <p:nvSpPr>
            <p:cNvPr id="38" name="Text Box 12"/>
            <p:cNvSpPr txBox="1">
              <a:spLocks noChangeArrowheads="1"/>
            </p:cNvSpPr>
            <p:nvPr/>
          </p:nvSpPr>
          <p:spPr bwMode="auto">
            <a:xfrm>
              <a:off x="288" y="2977"/>
              <a:ext cx="1051" cy="578"/>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en-US" smtClean="0">
                  <a:solidFill>
                    <a:srgbClr val="EEECE1"/>
                  </a:solidFill>
                  <a:effectLst>
                    <a:outerShdw blurRad="38100" dist="38100" dir="2700000" algn="tl">
                      <a:srgbClr val="DDDDDD"/>
                    </a:outerShdw>
                  </a:effectLst>
                  <a:latin typeface="Chalkboard" charset="0"/>
                </a:rPr>
                <a:t>Fri</a:t>
              </a:r>
              <a:endParaRPr lang="en-US" smtClean="0">
                <a:solidFill>
                  <a:srgbClr val="000079"/>
                </a:solidFill>
                <a:effectLst>
                  <a:outerShdw blurRad="38100" dist="38100" dir="2700000" algn="tl">
                    <a:srgbClr val="DDDDDD"/>
                  </a:outerShdw>
                </a:effectLst>
                <a:latin typeface="Chalkboard" charset="0"/>
              </a:endParaRPr>
            </a:p>
          </p:txBody>
        </p:sp>
        <p:sp>
          <p:nvSpPr>
            <p:cNvPr id="302113" name="AutoShape 11"/>
            <p:cNvSpPr>
              <a:spLocks noChangeArrowheads="1"/>
            </p:cNvSpPr>
            <p:nvPr/>
          </p:nvSpPr>
          <p:spPr bwMode="auto">
            <a:xfrm>
              <a:off x="288" y="2976"/>
              <a:ext cx="2352" cy="490"/>
            </a:xfrm>
            <a:prstGeom prst="roundRect">
              <a:avLst>
                <a:gd name="adj" fmla="val 16667"/>
              </a:avLst>
            </a:prstGeom>
            <a:noFill/>
            <a:ln w="76200">
              <a:solidFill>
                <a:schemeClr val="bg2"/>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srgbClr val="008000"/>
                </a:solidFill>
                <a:latin typeface="Garamond" charset="0"/>
                <a:ea typeface="ＭＳ Ｐゴシック" charset="0"/>
              </a:endParaRPr>
            </a:p>
          </p:txBody>
        </p:sp>
      </p:grpSp>
      <p:grpSp>
        <p:nvGrpSpPr>
          <p:cNvPr id="16" name="Group 1074"/>
          <p:cNvGrpSpPr>
            <a:grpSpLocks/>
          </p:cNvGrpSpPr>
          <p:nvPr/>
        </p:nvGrpSpPr>
        <p:grpSpPr bwMode="auto">
          <a:xfrm>
            <a:off x="7162800" y="5057775"/>
            <a:ext cx="1676400" cy="809625"/>
            <a:chOff x="4512" y="3148"/>
            <a:chExt cx="1056" cy="510"/>
          </a:xfrm>
        </p:grpSpPr>
        <p:sp>
          <p:nvSpPr>
            <p:cNvPr id="269323" name="AutoShape 11"/>
            <p:cNvSpPr>
              <a:spLocks noChangeArrowheads="1"/>
            </p:cNvSpPr>
            <p:nvPr/>
          </p:nvSpPr>
          <p:spPr bwMode="auto">
            <a:xfrm>
              <a:off x="4512" y="3168"/>
              <a:ext cx="1056" cy="490"/>
            </a:xfrm>
            <a:prstGeom prst="roundRect">
              <a:avLst>
                <a:gd name="adj" fmla="val 16667"/>
              </a:avLst>
            </a:prstGeom>
            <a:noFill/>
            <a:ln w="76200">
              <a:solidFill>
                <a:srgbClr val="0099CC"/>
              </a:solidFill>
              <a:round/>
              <a:headEnd/>
              <a:tailEnd/>
            </a:ln>
            <a:effectLst>
              <a:outerShdw dist="35921" dir="2700000" algn="ctr" rotWithShape="0">
                <a:schemeClr val="bg2">
                  <a:alpha val="50000"/>
                </a:schemeClr>
              </a:outerShdw>
            </a:effectLst>
          </p:spPr>
          <p:txBody>
            <a:bodyPr anchor="ctr">
              <a:spAutoFit/>
            </a:bodyPr>
            <a:lstStyle/>
            <a:p>
              <a:pPr fontAlgn="base">
                <a:spcBef>
                  <a:spcPct val="0"/>
                </a:spcBef>
                <a:spcAft>
                  <a:spcPct val="0"/>
                </a:spcAft>
                <a:defRPr/>
              </a:pPr>
              <a:endParaRPr lang="en-US" sz="2400">
                <a:solidFill>
                  <a:srgbClr val="0099CC"/>
                </a:solidFill>
                <a:effectLst>
                  <a:outerShdw blurRad="38100" dist="38100" dir="2700000" algn="tl">
                    <a:srgbClr val="DDDDDD"/>
                  </a:outerShdw>
                </a:effectLst>
                <a:latin typeface="Garamond" charset="0"/>
                <a:ea typeface="ＭＳ Ｐゴシック" charset="-128"/>
                <a:cs typeface="ＭＳ Ｐゴシック" charset="-128"/>
              </a:endParaRPr>
            </a:p>
          </p:txBody>
        </p:sp>
        <p:sp>
          <p:nvSpPr>
            <p:cNvPr id="269324" name="Text Box 12"/>
            <p:cNvSpPr txBox="1">
              <a:spLocks noChangeArrowheads="1"/>
            </p:cNvSpPr>
            <p:nvPr/>
          </p:nvSpPr>
          <p:spPr bwMode="auto">
            <a:xfrm>
              <a:off x="4560" y="3148"/>
              <a:ext cx="992" cy="407"/>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srgbClr val="0099CC"/>
                  </a:solidFill>
                  <a:effectLst>
                    <a:outerShdw blurRad="38100" dist="38100" dir="2700000" algn="tl">
                      <a:srgbClr val="DDDDDD"/>
                    </a:outerShdw>
                  </a:effectLst>
                  <a:latin typeface="SimHei" charset="0"/>
                  <a:ea typeface="SimHei" charset="0"/>
                  <a:cs typeface="SimHei" charset="0"/>
                </a:rPr>
                <a:t>星期六</a:t>
              </a:r>
              <a:endParaRPr lang="en-US" sz="3600" b="1" smtClean="0">
                <a:solidFill>
                  <a:srgbClr val="0099CC"/>
                </a:solidFill>
                <a:effectLst>
                  <a:outerShdw blurRad="38100" dist="38100" dir="2700000" algn="tl">
                    <a:srgbClr val="DDDDDD"/>
                  </a:outerShdw>
                </a:effectLst>
                <a:latin typeface="SimHei" charset="0"/>
                <a:ea typeface="SimHei" charset="0"/>
                <a:cs typeface="SimHei" charset="0"/>
              </a:endParaRPr>
            </a:p>
          </p:txBody>
        </p:sp>
      </p:grpSp>
      <p:sp>
        <p:nvSpPr>
          <p:cNvPr id="84014" name="Freeform 1070"/>
          <p:cNvSpPr>
            <a:spLocks/>
          </p:cNvSpPr>
          <p:nvPr/>
        </p:nvSpPr>
        <p:spPr bwMode="auto">
          <a:xfrm>
            <a:off x="1628775" y="2603500"/>
            <a:ext cx="3605213" cy="1590675"/>
          </a:xfrm>
          <a:custGeom>
            <a:avLst/>
            <a:gdLst>
              <a:gd name="T0" fmla="*/ 3605213 w 2271"/>
              <a:gd name="T1" fmla="*/ 0 h 1002"/>
              <a:gd name="T2" fmla="*/ 3503613 w 2271"/>
              <a:gd name="T3" fmla="*/ 90488 h 1002"/>
              <a:gd name="T4" fmla="*/ 3425825 w 2271"/>
              <a:gd name="T5" fmla="*/ 193675 h 1002"/>
              <a:gd name="T6" fmla="*/ 3322638 w 2271"/>
              <a:gd name="T7" fmla="*/ 373063 h 1002"/>
              <a:gd name="T8" fmla="*/ 3246438 w 2271"/>
              <a:gd name="T9" fmla="*/ 411163 h 1002"/>
              <a:gd name="T10" fmla="*/ 3130550 w 2271"/>
              <a:gd name="T11" fmla="*/ 577850 h 1002"/>
              <a:gd name="T12" fmla="*/ 2822575 w 2271"/>
              <a:gd name="T13" fmla="*/ 706438 h 1002"/>
              <a:gd name="T14" fmla="*/ 2693988 w 2271"/>
              <a:gd name="T15" fmla="*/ 835025 h 1002"/>
              <a:gd name="T16" fmla="*/ 2413000 w 2271"/>
              <a:gd name="T17" fmla="*/ 936625 h 1002"/>
              <a:gd name="T18" fmla="*/ 2039938 w 2271"/>
              <a:gd name="T19" fmla="*/ 1244600 h 1002"/>
              <a:gd name="T20" fmla="*/ 1925638 w 2271"/>
              <a:gd name="T21" fmla="*/ 1295400 h 1002"/>
              <a:gd name="T22" fmla="*/ 1501775 w 2271"/>
              <a:gd name="T23" fmla="*/ 1501775 h 1002"/>
              <a:gd name="T24" fmla="*/ 1282700 w 2271"/>
              <a:gd name="T25" fmla="*/ 1590675 h 1002"/>
              <a:gd name="T26" fmla="*/ 769938 w 2271"/>
              <a:gd name="T27" fmla="*/ 1539875 h 1002"/>
              <a:gd name="T28" fmla="*/ 654050 w 2271"/>
              <a:gd name="T29" fmla="*/ 1489075 h 1002"/>
              <a:gd name="T30" fmla="*/ 179388 w 2271"/>
              <a:gd name="T31" fmla="*/ 1295400 h 1002"/>
              <a:gd name="T32" fmla="*/ 65088 w 2271"/>
              <a:gd name="T33" fmla="*/ 1193800 h 1002"/>
              <a:gd name="T34" fmla="*/ 0 w 2271"/>
              <a:gd name="T35" fmla="*/ 1116013 h 10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71"/>
              <a:gd name="T55" fmla="*/ 0 h 1002"/>
              <a:gd name="T56" fmla="*/ 2271 w 2271"/>
              <a:gd name="T57" fmla="*/ 1002 h 10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71" h="1002">
                <a:moveTo>
                  <a:pt x="2271" y="0"/>
                </a:moveTo>
                <a:cubicBezTo>
                  <a:pt x="2258" y="39"/>
                  <a:pt x="2239" y="35"/>
                  <a:pt x="2207" y="57"/>
                </a:cubicBezTo>
                <a:cubicBezTo>
                  <a:pt x="2195" y="88"/>
                  <a:pt x="2171" y="91"/>
                  <a:pt x="2158" y="122"/>
                </a:cubicBezTo>
                <a:cubicBezTo>
                  <a:pt x="2141" y="160"/>
                  <a:pt x="2132" y="210"/>
                  <a:pt x="2093" y="235"/>
                </a:cubicBezTo>
                <a:cubicBezTo>
                  <a:pt x="2039" y="267"/>
                  <a:pt x="2099" y="213"/>
                  <a:pt x="2045" y="259"/>
                </a:cubicBezTo>
                <a:cubicBezTo>
                  <a:pt x="2012" y="286"/>
                  <a:pt x="2006" y="341"/>
                  <a:pt x="1972" y="364"/>
                </a:cubicBezTo>
                <a:cubicBezTo>
                  <a:pt x="1881" y="424"/>
                  <a:pt x="1942" y="389"/>
                  <a:pt x="1778" y="445"/>
                </a:cubicBezTo>
                <a:cubicBezTo>
                  <a:pt x="1751" y="472"/>
                  <a:pt x="1734" y="516"/>
                  <a:pt x="1697" y="526"/>
                </a:cubicBezTo>
                <a:cubicBezTo>
                  <a:pt x="1643" y="539"/>
                  <a:pt x="1561" y="558"/>
                  <a:pt x="1520" y="590"/>
                </a:cubicBezTo>
                <a:cubicBezTo>
                  <a:pt x="1437" y="652"/>
                  <a:pt x="1367" y="722"/>
                  <a:pt x="1285" y="784"/>
                </a:cubicBezTo>
                <a:cubicBezTo>
                  <a:pt x="1242" y="815"/>
                  <a:pt x="1278" y="786"/>
                  <a:pt x="1213" y="816"/>
                </a:cubicBezTo>
                <a:cubicBezTo>
                  <a:pt x="1123" y="857"/>
                  <a:pt x="1037" y="909"/>
                  <a:pt x="946" y="946"/>
                </a:cubicBezTo>
                <a:cubicBezTo>
                  <a:pt x="906" y="985"/>
                  <a:pt x="859" y="985"/>
                  <a:pt x="808" y="1002"/>
                </a:cubicBezTo>
                <a:cubicBezTo>
                  <a:pt x="644" y="995"/>
                  <a:pt x="613" y="988"/>
                  <a:pt x="485" y="970"/>
                </a:cubicBezTo>
                <a:cubicBezTo>
                  <a:pt x="458" y="961"/>
                  <a:pt x="438" y="946"/>
                  <a:pt x="412" y="938"/>
                </a:cubicBezTo>
                <a:cubicBezTo>
                  <a:pt x="379" y="837"/>
                  <a:pt x="195" y="838"/>
                  <a:pt x="113" y="816"/>
                </a:cubicBezTo>
                <a:cubicBezTo>
                  <a:pt x="84" y="794"/>
                  <a:pt x="69" y="771"/>
                  <a:pt x="41" y="752"/>
                </a:cubicBezTo>
                <a:cubicBezTo>
                  <a:pt x="28" y="732"/>
                  <a:pt x="16" y="719"/>
                  <a:pt x="0" y="703"/>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5" name="Freeform 1071"/>
          <p:cNvSpPr>
            <a:spLocks/>
          </p:cNvSpPr>
          <p:nvPr/>
        </p:nvSpPr>
        <p:spPr bwMode="auto">
          <a:xfrm>
            <a:off x="1706563" y="1911350"/>
            <a:ext cx="1808162" cy="1795463"/>
          </a:xfrm>
          <a:custGeom>
            <a:avLst/>
            <a:gdLst>
              <a:gd name="T0" fmla="*/ 0 w 1139"/>
              <a:gd name="T1" fmla="*/ 1795463 h 1131"/>
              <a:gd name="T2" fmla="*/ 76200 w 1139"/>
              <a:gd name="T3" fmla="*/ 1693863 h 1131"/>
              <a:gd name="T4" fmla="*/ 88900 w 1139"/>
              <a:gd name="T5" fmla="*/ 1603375 h 1131"/>
              <a:gd name="T6" fmla="*/ 255587 w 1139"/>
              <a:gd name="T7" fmla="*/ 1527175 h 1131"/>
              <a:gd name="T8" fmla="*/ 282575 w 1139"/>
              <a:gd name="T9" fmla="*/ 1449388 h 1131"/>
              <a:gd name="T10" fmla="*/ 461962 w 1139"/>
              <a:gd name="T11" fmla="*/ 1360488 h 1131"/>
              <a:gd name="T12" fmla="*/ 550862 w 1139"/>
              <a:gd name="T13" fmla="*/ 1206500 h 1131"/>
              <a:gd name="T14" fmla="*/ 679450 w 1139"/>
              <a:gd name="T15" fmla="*/ 1116013 h 1131"/>
              <a:gd name="T16" fmla="*/ 820737 w 1139"/>
              <a:gd name="T17" fmla="*/ 1012825 h 1131"/>
              <a:gd name="T18" fmla="*/ 974725 w 1139"/>
              <a:gd name="T19" fmla="*/ 833438 h 1131"/>
              <a:gd name="T20" fmla="*/ 1141412 w 1139"/>
              <a:gd name="T21" fmla="*/ 628650 h 1131"/>
              <a:gd name="T22" fmla="*/ 1500187 w 1139"/>
              <a:gd name="T23" fmla="*/ 192088 h 1131"/>
              <a:gd name="T24" fmla="*/ 1641475 w 1139"/>
              <a:gd name="T25" fmla="*/ 90488 h 1131"/>
              <a:gd name="T26" fmla="*/ 1693862 w 1139"/>
              <a:gd name="T27" fmla="*/ 38100 h 1131"/>
              <a:gd name="T28" fmla="*/ 1808162 w 1139"/>
              <a:gd name="T29" fmla="*/ 0 h 1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39"/>
              <a:gd name="T46" fmla="*/ 0 h 1131"/>
              <a:gd name="T47" fmla="*/ 1139 w 1139"/>
              <a:gd name="T48" fmla="*/ 1131 h 1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39" h="1131">
                <a:moveTo>
                  <a:pt x="0" y="1131"/>
                </a:moveTo>
                <a:cubicBezTo>
                  <a:pt x="27" y="1112"/>
                  <a:pt x="37" y="1098"/>
                  <a:pt x="48" y="1067"/>
                </a:cubicBezTo>
                <a:cubicBezTo>
                  <a:pt x="50" y="1048"/>
                  <a:pt x="49" y="1028"/>
                  <a:pt x="56" y="1010"/>
                </a:cubicBezTo>
                <a:cubicBezTo>
                  <a:pt x="67" y="977"/>
                  <a:pt x="133" y="971"/>
                  <a:pt x="161" y="962"/>
                </a:cubicBezTo>
                <a:cubicBezTo>
                  <a:pt x="166" y="945"/>
                  <a:pt x="165" y="925"/>
                  <a:pt x="178" y="913"/>
                </a:cubicBezTo>
                <a:cubicBezTo>
                  <a:pt x="221" y="869"/>
                  <a:pt x="236" y="875"/>
                  <a:pt x="291" y="857"/>
                </a:cubicBezTo>
                <a:cubicBezTo>
                  <a:pt x="305" y="827"/>
                  <a:pt x="321" y="781"/>
                  <a:pt x="347" y="760"/>
                </a:cubicBezTo>
                <a:cubicBezTo>
                  <a:pt x="373" y="737"/>
                  <a:pt x="402" y="728"/>
                  <a:pt x="428" y="703"/>
                </a:cubicBezTo>
                <a:cubicBezTo>
                  <a:pt x="442" y="658"/>
                  <a:pt x="474" y="652"/>
                  <a:pt x="517" y="638"/>
                </a:cubicBezTo>
                <a:cubicBezTo>
                  <a:pt x="607" y="561"/>
                  <a:pt x="546" y="623"/>
                  <a:pt x="614" y="525"/>
                </a:cubicBezTo>
                <a:cubicBezTo>
                  <a:pt x="645" y="479"/>
                  <a:pt x="686" y="441"/>
                  <a:pt x="719" y="396"/>
                </a:cubicBezTo>
                <a:cubicBezTo>
                  <a:pt x="787" y="301"/>
                  <a:pt x="852" y="193"/>
                  <a:pt x="945" y="121"/>
                </a:cubicBezTo>
                <a:cubicBezTo>
                  <a:pt x="973" y="98"/>
                  <a:pt x="1008" y="83"/>
                  <a:pt x="1034" y="57"/>
                </a:cubicBezTo>
                <a:cubicBezTo>
                  <a:pt x="1038" y="52"/>
                  <a:pt x="1061" y="27"/>
                  <a:pt x="1067" y="24"/>
                </a:cubicBezTo>
                <a:cubicBezTo>
                  <a:pt x="1087" y="12"/>
                  <a:pt x="1139" y="24"/>
                  <a:pt x="1139" y="0"/>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6" name="Freeform 1072"/>
          <p:cNvSpPr>
            <a:spLocks/>
          </p:cNvSpPr>
          <p:nvPr/>
        </p:nvSpPr>
        <p:spPr bwMode="auto">
          <a:xfrm>
            <a:off x="2847975" y="1763713"/>
            <a:ext cx="628650" cy="123825"/>
          </a:xfrm>
          <a:custGeom>
            <a:avLst/>
            <a:gdLst>
              <a:gd name="T0" fmla="*/ 628650 w 396"/>
              <a:gd name="T1" fmla="*/ 122238 h 78"/>
              <a:gd name="T2" fmla="*/ 512763 w 396"/>
              <a:gd name="T3" fmla="*/ 96838 h 78"/>
              <a:gd name="T4" fmla="*/ 500063 w 396"/>
              <a:gd name="T5" fmla="*/ 57150 h 78"/>
              <a:gd name="T6" fmla="*/ 449263 w 396"/>
              <a:gd name="T7" fmla="*/ 44450 h 78"/>
              <a:gd name="T8" fmla="*/ 295275 w 396"/>
              <a:gd name="T9" fmla="*/ 31750 h 78"/>
              <a:gd name="T10" fmla="*/ 0 w 396"/>
              <a:gd name="T11" fmla="*/ 6350 h 78"/>
              <a:gd name="T12" fmla="*/ 0 60000 65536"/>
              <a:gd name="T13" fmla="*/ 0 60000 65536"/>
              <a:gd name="T14" fmla="*/ 0 60000 65536"/>
              <a:gd name="T15" fmla="*/ 0 60000 65536"/>
              <a:gd name="T16" fmla="*/ 0 60000 65536"/>
              <a:gd name="T17" fmla="*/ 0 60000 65536"/>
              <a:gd name="T18" fmla="*/ 0 w 396"/>
              <a:gd name="T19" fmla="*/ 0 h 78"/>
              <a:gd name="T20" fmla="*/ 396 w 39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396" h="78">
                <a:moveTo>
                  <a:pt x="396" y="77"/>
                </a:moveTo>
                <a:cubicBezTo>
                  <a:pt x="371" y="72"/>
                  <a:pt x="340" y="78"/>
                  <a:pt x="323" y="61"/>
                </a:cubicBezTo>
                <a:cubicBezTo>
                  <a:pt x="316" y="54"/>
                  <a:pt x="321" y="41"/>
                  <a:pt x="315" y="36"/>
                </a:cubicBezTo>
                <a:cubicBezTo>
                  <a:pt x="306" y="29"/>
                  <a:pt x="293" y="29"/>
                  <a:pt x="283" y="28"/>
                </a:cubicBezTo>
                <a:cubicBezTo>
                  <a:pt x="250" y="24"/>
                  <a:pt x="218" y="22"/>
                  <a:pt x="186" y="20"/>
                </a:cubicBezTo>
                <a:cubicBezTo>
                  <a:pt x="126" y="0"/>
                  <a:pt x="62" y="4"/>
                  <a:pt x="0" y="4"/>
                </a:cubicBezTo>
              </a:path>
            </a:pathLst>
          </a:custGeom>
          <a:noFill/>
          <a:ln w="76200">
            <a:solidFill>
              <a:schemeClr val="bg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sp>
        <p:nvSpPr>
          <p:cNvPr id="84017" name="Freeform 1073"/>
          <p:cNvSpPr>
            <a:spLocks/>
          </p:cNvSpPr>
          <p:nvPr/>
        </p:nvSpPr>
        <p:spPr bwMode="auto">
          <a:xfrm>
            <a:off x="2090738" y="1731963"/>
            <a:ext cx="539750" cy="1000125"/>
          </a:xfrm>
          <a:custGeom>
            <a:avLst/>
            <a:gdLst>
              <a:gd name="T0" fmla="*/ 539750 w 340"/>
              <a:gd name="T1" fmla="*/ 0 h 630"/>
              <a:gd name="T2" fmla="*/ 244475 w 340"/>
              <a:gd name="T3" fmla="*/ 76200 h 630"/>
              <a:gd name="T4" fmla="*/ 115888 w 340"/>
              <a:gd name="T5" fmla="*/ 217488 h 630"/>
              <a:gd name="T6" fmla="*/ 77788 w 340"/>
              <a:gd name="T7" fmla="*/ 730250 h 630"/>
              <a:gd name="T8" fmla="*/ 0 w 340"/>
              <a:gd name="T9" fmla="*/ 1000125 h 630"/>
              <a:gd name="T10" fmla="*/ 0 60000 65536"/>
              <a:gd name="T11" fmla="*/ 0 60000 65536"/>
              <a:gd name="T12" fmla="*/ 0 60000 65536"/>
              <a:gd name="T13" fmla="*/ 0 60000 65536"/>
              <a:gd name="T14" fmla="*/ 0 60000 65536"/>
              <a:gd name="T15" fmla="*/ 0 w 340"/>
              <a:gd name="T16" fmla="*/ 0 h 630"/>
              <a:gd name="T17" fmla="*/ 340 w 340"/>
              <a:gd name="T18" fmla="*/ 630 h 630"/>
            </a:gdLst>
            <a:ahLst/>
            <a:cxnLst>
              <a:cxn ang="T10">
                <a:pos x="T0" y="T1"/>
              </a:cxn>
              <a:cxn ang="T11">
                <a:pos x="T2" y="T3"/>
              </a:cxn>
              <a:cxn ang="T12">
                <a:pos x="T4" y="T5"/>
              </a:cxn>
              <a:cxn ang="T13">
                <a:pos x="T6" y="T7"/>
              </a:cxn>
              <a:cxn ang="T14">
                <a:pos x="T8" y="T9"/>
              </a:cxn>
            </a:cxnLst>
            <a:rect l="T15" t="T16" r="T17" b="T18"/>
            <a:pathLst>
              <a:path w="340" h="630">
                <a:moveTo>
                  <a:pt x="340" y="0"/>
                </a:moveTo>
                <a:cubicBezTo>
                  <a:pt x="275" y="15"/>
                  <a:pt x="213" y="18"/>
                  <a:pt x="154" y="48"/>
                </a:cubicBezTo>
                <a:cubicBezTo>
                  <a:pt x="125" y="77"/>
                  <a:pt x="97" y="104"/>
                  <a:pt x="73" y="137"/>
                </a:cubicBezTo>
                <a:cubicBezTo>
                  <a:pt x="55" y="244"/>
                  <a:pt x="58" y="351"/>
                  <a:pt x="49" y="460"/>
                </a:cubicBezTo>
                <a:cubicBezTo>
                  <a:pt x="46" y="486"/>
                  <a:pt x="38" y="610"/>
                  <a:pt x="0" y="630"/>
                </a:cubicBezTo>
              </a:path>
            </a:pathLst>
          </a:custGeom>
          <a:noFill/>
          <a:ln w="76200">
            <a:solidFill>
              <a:srgbClr val="118012"/>
            </a:solidFill>
            <a:round/>
            <a:headEnd/>
            <a:tailEnd type="triangle" w="med" len="me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wrap="none" anchor="ctr">
            <a:spAutoFit/>
          </a:bodyPr>
          <a:lstStyle/>
          <a:p>
            <a:pPr fontAlgn="base">
              <a:spcBef>
                <a:spcPct val="0"/>
              </a:spcBef>
              <a:spcAft>
                <a:spcPct val="0"/>
              </a:spcAft>
            </a:pPr>
            <a:endParaRPr lang="en-US" sz="2400">
              <a:solidFill>
                <a:prstClr val="black"/>
              </a:solidFill>
              <a:latin typeface="Times New Roman" charset="0"/>
              <a:ea typeface="ＭＳ Ｐゴシック" charset="0"/>
            </a:endParaRPr>
          </a:p>
        </p:txBody>
      </p:sp>
      <p:grpSp>
        <p:nvGrpSpPr>
          <p:cNvPr id="17" name="Group 1075"/>
          <p:cNvGrpSpPr>
            <a:grpSpLocks/>
          </p:cNvGrpSpPr>
          <p:nvPr/>
        </p:nvGrpSpPr>
        <p:grpSpPr bwMode="auto">
          <a:xfrm>
            <a:off x="7421563" y="76200"/>
            <a:ext cx="1722437" cy="1284288"/>
            <a:chOff x="4776" y="96"/>
            <a:chExt cx="1085" cy="809"/>
          </a:xfrm>
        </p:grpSpPr>
        <p:sp>
          <p:nvSpPr>
            <p:cNvPr id="302108" name="AutoShape 11"/>
            <p:cNvSpPr>
              <a:spLocks noChangeArrowheads="1"/>
            </p:cNvSpPr>
            <p:nvPr/>
          </p:nvSpPr>
          <p:spPr bwMode="auto">
            <a:xfrm>
              <a:off x="4807" y="96"/>
              <a:ext cx="1054" cy="809"/>
            </a:xfrm>
            <a:prstGeom prst="roundRect">
              <a:avLst>
                <a:gd name="adj" fmla="val 16667"/>
              </a:avLst>
            </a:prstGeom>
            <a:noFill/>
            <a:ln w="76200">
              <a:solidFill>
                <a:srgbClr val="6D6D6D"/>
              </a:solidFill>
              <a:round/>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sz="2400">
                <a:solidFill>
                  <a:srgbClr val="6D6D6D"/>
                </a:solidFill>
                <a:latin typeface="Garamond" charset="0"/>
                <a:ea typeface="ＭＳ Ｐゴシック" charset="0"/>
              </a:endParaRPr>
            </a:p>
          </p:txBody>
        </p:sp>
        <p:sp>
          <p:nvSpPr>
            <p:cNvPr id="36" name="Text Box 12"/>
            <p:cNvSpPr txBox="1">
              <a:spLocks noChangeArrowheads="1"/>
            </p:cNvSpPr>
            <p:nvPr/>
          </p:nvSpPr>
          <p:spPr bwMode="auto">
            <a:xfrm>
              <a:off x="4776" y="384"/>
              <a:ext cx="1085" cy="407"/>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defRPr/>
              </a:pPr>
              <a:r>
                <a:rPr lang="zh-CN" altLang="en-US" sz="3600" b="1" smtClean="0">
                  <a:solidFill>
                    <a:prstClr val="black"/>
                  </a:solidFill>
                  <a:effectLst>
                    <a:outerShdw blurRad="38100" dist="38100" dir="2700000" algn="tl">
                      <a:srgbClr val="DDDDDD"/>
                    </a:outerShdw>
                  </a:effectLst>
                  <a:latin typeface="SimHei" charset="0"/>
                  <a:ea typeface="SimHei" charset="0"/>
                  <a:cs typeface="SimHei" charset="0"/>
                </a:rPr>
                <a:t>星期三</a:t>
              </a:r>
              <a:endParaRPr lang="en-US" sz="3600" smtClean="0">
                <a:solidFill>
                  <a:prstClr val="black"/>
                </a:solidFill>
                <a:effectLst>
                  <a:outerShdw blurRad="38100" dist="38100" dir="2700000" algn="tl">
                    <a:srgbClr val="DDDDDD"/>
                  </a:outerShdw>
                </a:effectLst>
                <a:latin typeface="SimHei" charset="0"/>
                <a:ea typeface="SimHei" charset="0"/>
                <a:cs typeface="SimHei" charset="0"/>
              </a:endParaRPr>
            </a:p>
          </p:txBody>
        </p:sp>
      </p:grpSp>
      <p:sp>
        <p:nvSpPr>
          <p:cNvPr id="302107" name="Text Box 30"/>
          <p:cNvSpPr txBox="1">
            <a:spLocks noChangeArrowheads="1"/>
          </p:cNvSpPr>
          <p:nvPr/>
        </p:nvSpPr>
        <p:spPr bwMode="auto">
          <a:xfrm>
            <a:off x="8458200" y="0"/>
            <a:ext cx="685800" cy="39687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fontAlgn="base" hangingPunct="1">
              <a:spcBef>
                <a:spcPct val="0"/>
              </a:spcBef>
              <a:spcAft>
                <a:spcPct val="0"/>
              </a:spcAft>
            </a:pPr>
            <a:r>
              <a:rPr lang="en-US" sz="2000" b="1">
                <a:solidFill>
                  <a:prstClr val="black"/>
                </a:solidFill>
                <a:latin typeface="Arial" charset="0"/>
                <a:cs typeface="Arial" charset="0"/>
              </a:rPr>
              <a:t>115</a:t>
            </a:r>
            <a:endParaRPr lang="en-US" sz="2000">
              <a:solidFill>
                <a:prstClr val="black"/>
              </a:solidFill>
              <a:latin typeface="Arial" charset="0"/>
              <a:cs typeface="Arial" charset="0"/>
            </a:endParaRPr>
          </a:p>
        </p:txBody>
      </p:sp>
    </p:spTree>
    <p:extLst>
      <p:ext uri="{BB962C8B-B14F-4D97-AF65-F5344CB8AC3E}">
        <p14:creationId xmlns:p14="http://schemas.microsoft.com/office/powerpoint/2010/main" val="1095750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69317"/>
                                        </p:tgtEl>
                                        <p:attrNameLst>
                                          <p:attrName>style.visibility</p:attrName>
                                        </p:attrNameLst>
                                      </p:cBhvr>
                                      <p:to>
                                        <p:strVal val="visible"/>
                                      </p:to>
                                    </p:set>
                                    <p:animEffect transition="in" filter="wipe(down)">
                                      <p:cBhvr>
                                        <p:cTn id="19" dur="500"/>
                                        <p:tgtEl>
                                          <p:spTgt spid="26931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69317"/>
                                        </p:tgtEl>
                                      </p:cBhvr>
                                    </p:animEffect>
                                    <p:set>
                                      <p:cBhvr>
                                        <p:cTn id="24" dur="1" fill="hold">
                                          <p:stCondLst>
                                            <p:cond delay="499"/>
                                          </p:stCondLst>
                                        </p:cTn>
                                        <p:tgtEl>
                                          <p:spTgt spid="269317"/>
                                        </p:tgtEl>
                                        <p:attrNameLst>
                                          <p:attrName>style.visibility</p:attrName>
                                        </p:attrNameLst>
                                      </p:cBhvr>
                                      <p:to>
                                        <p:strVal val="hidden"/>
                                      </p:to>
                                    </p:set>
                                  </p:childTnLst>
                                </p:cTn>
                              </p:par>
                            </p:childTnLst>
                          </p:cTn>
                        </p:par>
                        <p:par>
                          <p:cTn id="25" fill="hold" nodeType="afterGroup">
                            <p:stCondLst>
                              <p:cond delay="500"/>
                            </p:stCondLst>
                            <p:childTnLst>
                              <p:par>
                                <p:cTn id="26" presetID="22" presetClass="entr" presetSubtype="4" fill="hold" grpId="0" nodeType="afterEffect">
                                  <p:stCondLst>
                                    <p:cond delay="0"/>
                                  </p:stCondLst>
                                  <p:childTnLst>
                                    <p:set>
                                      <p:cBhvr>
                                        <p:cTn id="27" dur="1" fill="hold">
                                          <p:stCondLst>
                                            <p:cond delay="0"/>
                                          </p:stCondLst>
                                        </p:cTn>
                                        <p:tgtEl>
                                          <p:spTgt spid="269318"/>
                                        </p:tgtEl>
                                        <p:attrNameLst>
                                          <p:attrName>style.visibility</p:attrName>
                                        </p:attrNameLst>
                                      </p:cBhvr>
                                      <p:to>
                                        <p:strVal val="visible"/>
                                      </p:to>
                                    </p:set>
                                    <p:animEffect transition="in" filter="wipe(down)">
                                      <p:cBhvr>
                                        <p:cTn id="28" dur="500"/>
                                        <p:tgtEl>
                                          <p:spTgt spid="2693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69318"/>
                                        </p:tgtEl>
                                      </p:cBhvr>
                                    </p:animEffect>
                                    <p:set>
                                      <p:cBhvr>
                                        <p:cTn id="33" dur="1" fill="hold">
                                          <p:stCondLst>
                                            <p:cond delay="499"/>
                                          </p:stCondLst>
                                        </p:cTn>
                                        <p:tgtEl>
                                          <p:spTgt spid="269318"/>
                                        </p:tgtEl>
                                        <p:attrNameLst>
                                          <p:attrName>style.visibility</p:attrName>
                                        </p:attrNameLst>
                                      </p:cBhvr>
                                      <p:to>
                                        <p:strVal val="hidden"/>
                                      </p:to>
                                    </p:set>
                                  </p:childTnLst>
                                </p:cTn>
                              </p:par>
                            </p:childTnLst>
                          </p:cTn>
                        </p:par>
                        <p:par>
                          <p:cTn id="34" fill="hold" nodeType="afterGroup">
                            <p:stCondLst>
                              <p:cond delay="500"/>
                            </p:stCondLst>
                            <p:childTnLst>
                              <p:par>
                                <p:cTn id="35" presetID="22" presetClass="entr" presetSubtype="1" fill="hold" grpId="0" nodeType="afterEffect">
                                  <p:stCondLst>
                                    <p:cond delay="0"/>
                                  </p:stCondLst>
                                  <p:childTnLst>
                                    <p:set>
                                      <p:cBhvr>
                                        <p:cTn id="36" dur="1" fill="hold">
                                          <p:stCondLst>
                                            <p:cond delay="0"/>
                                          </p:stCondLst>
                                        </p:cTn>
                                        <p:tgtEl>
                                          <p:spTgt spid="269319"/>
                                        </p:tgtEl>
                                        <p:attrNameLst>
                                          <p:attrName>style.visibility</p:attrName>
                                        </p:attrNameLst>
                                      </p:cBhvr>
                                      <p:to>
                                        <p:strVal val="visible"/>
                                      </p:to>
                                    </p:set>
                                    <p:animEffect transition="in" filter="wipe(up)">
                                      <p:cBhvr>
                                        <p:cTn id="37" dur="500"/>
                                        <p:tgtEl>
                                          <p:spTgt spid="2693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69319"/>
                                        </p:tgtEl>
                                      </p:cBhvr>
                                    </p:animEffect>
                                    <p:set>
                                      <p:cBhvr>
                                        <p:cTn id="42" dur="1" fill="hold">
                                          <p:stCondLst>
                                            <p:cond delay="499"/>
                                          </p:stCondLst>
                                        </p:cTn>
                                        <p:tgtEl>
                                          <p:spTgt spid="269319"/>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par>
                          <p:cTn id="47" fill="hold" nodeType="afterGroup">
                            <p:stCondLst>
                              <p:cond delay="0"/>
                            </p:stCondLst>
                            <p:childTnLst>
                              <p:par>
                                <p:cTn id="48" presetID="22" presetClass="entr" presetSubtype="4" fill="hold" grpId="0" nodeType="afterEffect">
                                  <p:stCondLst>
                                    <p:cond delay="0"/>
                                  </p:stCondLst>
                                  <p:childTnLst>
                                    <p:set>
                                      <p:cBhvr>
                                        <p:cTn id="49" dur="1" fill="hold">
                                          <p:stCondLst>
                                            <p:cond delay="0"/>
                                          </p:stCondLst>
                                        </p:cTn>
                                        <p:tgtEl>
                                          <p:spTgt spid="269320"/>
                                        </p:tgtEl>
                                        <p:attrNameLst>
                                          <p:attrName>style.visibility</p:attrName>
                                        </p:attrNameLst>
                                      </p:cBhvr>
                                      <p:to>
                                        <p:strVal val="visible"/>
                                      </p:to>
                                    </p:set>
                                    <p:animEffect transition="in" filter="wipe(down)">
                                      <p:cBhvr>
                                        <p:cTn id="50" dur="500"/>
                                        <p:tgtEl>
                                          <p:spTgt spid="26932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xit" presetSubtype="10" fill="hold" grpId="1" nodeType="clickEffect">
                                  <p:stCondLst>
                                    <p:cond delay="0"/>
                                  </p:stCondLst>
                                  <p:childTnLst>
                                    <p:animEffect transition="out" filter="blinds(horizontal)">
                                      <p:cBhvr>
                                        <p:cTn id="54" dur="500"/>
                                        <p:tgtEl>
                                          <p:spTgt spid="269320"/>
                                        </p:tgtEl>
                                      </p:cBhvr>
                                    </p:animEffect>
                                    <p:set>
                                      <p:cBhvr>
                                        <p:cTn id="55" dur="1" fill="hold">
                                          <p:stCondLst>
                                            <p:cond delay="499"/>
                                          </p:stCondLst>
                                        </p:cTn>
                                        <p:tgtEl>
                                          <p:spTgt spid="269320"/>
                                        </p:tgtEl>
                                        <p:attrNameLst>
                                          <p:attrName>style.visibility</p:attrName>
                                        </p:attrNameLst>
                                      </p:cBhvr>
                                      <p:to>
                                        <p:strVal val="hidden"/>
                                      </p:to>
                                    </p:se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69340"/>
                                        </p:tgtEl>
                                        <p:attrNameLst>
                                          <p:attrName>style.visibility</p:attrName>
                                        </p:attrNameLst>
                                      </p:cBhvr>
                                      <p:to>
                                        <p:strVal val="visible"/>
                                      </p:to>
                                    </p:set>
                                    <p:animEffect transition="in" filter="wipe(up)">
                                      <p:cBhvr>
                                        <p:cTn id="59" dur="500"/>
                                        <p:tgtEl>
                                          <p:spTgt spid="2693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3" presetClass="exit" presetSubtype="10" fill="hold" grpId="1" nodeType="clickEffect">
                                  <p:stCondLst>
                                    <p:cond delay="0"/>
                                  </p:stCondLst>
                                  <p:childTnLst>
                                    <p:animEffect transition="out" filter="blinds(horizontal)">
                                      <p:cBhvr>
                                        <p:cTn id="63" dur="500"/>
                                        <p:tgtEl>
                                          <p:spTgt spid="269340"/>
                                        </p:tgtEl>
                                      </p:cBhvr>
                                    </p:animEffect>
                                    <p:set>
                                      <p:cBhvr>
                                        <p:cTn id="64" dur="1" fill="hold">
                                          <p:stCondLst>
                                            <p:cond delay="499"/>
                                          </p:stCondLst>
                                        </p:cTn>
                                        <p:tgtEl>
                                          <p:spTgt spid="269340"/>
                                        </p:tgtEl>
                                        <p:attrNameLst>
                                          <p:attrName>style.visibility</p:attrName>
                                        </p:attrNameLst>
                                      </p:cBhvr>
                                      <p:to>
                                        <p:strVal val="hidden"/>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nodeType="click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par>
                          <p:cTn id="69" fill="hold" nodeType="afterGroup">
                            <p:stCondLst>
                              <p:cond delay="0"/>
                            </p:stCondLst>
                            <p:childTnLst>
                              <p:par>
                                <p:cTn id="70" presetID="22" presetClass="entr" presetSubtype="4" fill="hold" grpId="0" nodeType="afterEffect">
                                  <p:stCondLst>
                                    <p:cond delay="0"/>
                                  </p:stCondLst>
                                  <p:childTnLst>
                                    <p:set>
                                      <p:cBhvr>
                                        <p:cTn id="71" dur="1" fill="hold">
                                          <p:stCondLst>
                                            <p:cond delay="0"/>
                                          </p:stCondLst>
                                        </p:cTn>
                                        <p:tgtEl>
                                          <p:spTgt spid="269341"/>
                                        </p:tgtEl>
                                        <p:attrNameLst>
                                          <p:attrName>style.visibility</p:attrName>
                                        </p:attrNameLst>
                                      </p:cBhvr>
                                      <p:to>
                                        <p:strVal val="visible"/>
                                      </p:to>
                                    </p:set>
                                    <p:animEffect transition="in" filter="wipe(down)">
                                      <p:cBhvr>
                                        <p:cTn id="72" dur="500"/>
                                        <p:tgtEl>
                                          <p:spTgt spid="26934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xit" presetSubtype="10" fill="hold" grpId="1" nodeType="clickEffect">
                                  <p:stCondLst>
                                    <p:cond delay="0"/>
                                  </p:stCondLst>
                                  <p:childTnLst>
                                    <p:animEffect transition="out" filter="blinds(horizontal)">
                                      <p:cBhvr>
                                        <p:cTn id="76" dur="500"/>
                                        <p:tgtEl>
                                          <p:spTgt spid="269341"/>
                                        </p:tgtEl>
                                      </p:cBhvr>
                                    </p:animEffect>
                                    <p:set>
                                      <p:cBhvr>
                                        <p:cTn id="77" dur="1" fill="hold">
                                          <p:stCondLst>
                                            <p:cond delay="499"/>
                                          </p:stCondLst>
                                        </p:cTn>
                                        <p:tgtEl>
                                          <p:spTgt spid="269341"/>
                                        </p:tgtEl>
                                        <p:attrNameLst>
                                          <p:attrName>style.visibility</p:attrName>
                                        </p:attrNameLst>
                                      </p:cBhvr>
                                      <p:to>
                                        <p:strVal val="hidden"/>
                                      </p:to>
                                    </p:set>
                                  </p:childTnLst>
                                </p:cTn>
                              </p:par>
                            </p:childTnLst>
                          </p:cTn>
                        </p:par>
                        <p:par>
                          <p:cTn id="78" fill="hold" nodeType="afterGroup">
                            <p:stCondLst>
                              <p:cond delay="500"/>
                            </p:stCondLst>
                            <p:childTnLst>
                              <p:par>
                                <p:cTn id="79" presetID="22" presetClass="entr" presetSubtype="1" fill="hold" grpId="0" nodeType="afterEffect">
                                  <p:stCondLst>
                                    <p:cond delay="0"/>
                                  </p:stCondLst>
                                  <p:childTnLst>
                                    <p:set>
                                      <p:cBhvr>
                                        <p:cTn id="80" dur="1" fill="hold">
                                          <p:stCondLst>
                                            <p:cond delay="0"/>
                                          </p:stCondLst>
                                        </p:cTn>
                                        <p:tgtEl>
                                          <p:spTgt spid="269321"/>
                                        </p:tgtEl>
                                        <p:attrNameLst>
                                          <p:attrName>style.visibility</p:attrName>
                                        </p:attrNameLst>
                                      </p:cBhvr>
                                      <p:to>
                                        <p:strVal val="visible"/>
                                      </p:to>
                                    </p:set>
                                    <p:animEffect transition="in" filter="wipe(up)">
                                      <p:cBhvr>
                                        <p:cTn id="81" dur="500"/>
                                        <p:tgtEl>
                                          <p:spTgt spid="269321"/>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3" presetClass="exit" presetSubtype="10" fill="hold" grpId="1" nodeType="clickEffect">
                                  <p:stCondLst>
                                    <p:cond delay="0"/>
                                  </p:stCondLst>
                                  <p:childTnLst>
                                    <p:animEffect transition="out" filter="blinds(horizontal)">
                                      <p:cBhvr>
                                        <p:cTn id="85" dur="500"/>
                                        <p:tgtEl>
                                          <p:spTgt spid="269321"/>
                                        </p:tgtEl>
                                      </p:cBhvr>
                                    </p:animEffect>
                                    <p:set>
                                      <p:cBhvr>
                                        <p:cTn id="86" dur="1" fill="hold">
                                          <p:stCondLst>
                                            <p:cond delay="499"/>
                                          </p:stCondLst>
                                        </p:cTn>
                                        <p:tgtEl>
                                          <p:spTgt spid="269321"/>
                                        </p:tgtEl>
                                        <p:attrNameLst>
                                          <p:attrName>style.visibility</p:attrName>
                                        </p:attrNameLst>
                                      </p:cBhvr>
                                      <p:to>
                                        <p:strVal val="hidden"/>
                                      </p:to>
                                    </p:set>
                                  </p:childTnLst>
                                </p:cTn>
                              </p:par>
                            </p:childTnLst>
                          </p:cTn>
                        </p:par>
                        <p:par>
                          <p:cTn id="87" fill="hold" nodeType="afterGroup">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269322"/>
                                        </p:tgtEl>
                                        <p:attrNameLst>
                                          <p:attrName>style.visibility</p:attrName>
                                        </p:attrNameLst>
                                      </p:cBhvr>
                                      <p:to>
                                        <p:strVal val="visible"/>
                                      </p:to>
                                    </p:set>
                                    <p:animEffect transition="in" filter="wipe(up)">
                                      <p:cBhvr>
                                        <p:cTn id="90" dur="500"/>
                                        <p:tgtEl>
                                          <p:spTgt spid="26932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xit" presetSubtype="10" fill="hold" grpId="1" nodeType="clickEffect">
                                  <p:stCondLst>
                                    <p:cond delay="0"/>
                                  </p:stCondLst>
                                  <p:childTnLst>
                                    <p:animEffect transition="out" filter="blinds(horizontal)">
                                      <p:cBhvr>
                                        <p:cTn id="94" dur="500"/>
                                        <p:tgtEl>
                                          <p:spTgt spid="269322"/>
                                        </p:tgtEl>
                                      </p:cBhvr>
                                    </p:animEffect>
                                    <p:set>
                                      <p:cBhvr>
                                        <p:cTn id="95" dur="1" fill="hold">
                                          <p:stCondLst>
                                            <p:cond delay="499"/>
                                          </p:stCondLst>
                                        </p:cTn>
                                        <p:tgtEl>
                                          <p:spTgt spid="269322"/>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1" presetClass="entr" presetSubtype="0" fill="hold" nodeType="clickEffect">
                                  <p:stCondLst>
                                    <p:cond delay="0"/>
                                  </p:stCondLst>
                                  <p:childTnLst>
                                    <p:set>
                                      <p:cBhvr>
                                        <p:cTn id="103" dur="1" fill="hold">
                                          <p:stCondLst>
                                            <p:cond delay="0"/>
                                          </p:stCondLst>
                                        </p:cTn>
                                        <p:tgtEl>
                                          <p:spTgt spid="4"/>
                                        </p:tgtEl>
                                        <p:attrNameLst>
                                          <p:attrName>style.visibility</p:attrName>
                                        </p:attrNameLst>
                                      </p:cBhvr>
                                      <p:to>
                                        <p:strVal val="visible"/>
                                      </p:to>
                                    </p:se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83999"/>
                                        </p:tgtEl>
                                        <p:attrNameLst>
                                          <p:attrName>style.visibility</p:attrName>
                                        </p:attrNameLst>
                                      </p:cBhvr>
                                      <p:to>
                                        <p:strVal val="visible"/>
                                      </p:to>
                                    </p:set>
                                    <p:animEffect transition="in" filter="wipe(right)">
                                      <p:cBhvr>
                                        <p:cTn id="108" dur="500"/>
                                        <p:tgtEl>
                                          <p:spTgt spid="83999"/>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84000"/>
                                        </p:tgtEl>
                                        <p:attrNameLst>
                                          <p:attrName>style.visibility</p:attrName>
                                        </p:attrNameLst>
                                      </p:cBhvr>
                                      <p:to>
                                        <p:strVal val="visible"/>
                                      </p:to>
                                    </p:set>
                                    <p:animEffect transition="in" filter="wipe(left)">
                                      <p:cBhvr>
                                        <p:cTn id="113" dur="500"/>
                                        <p:tgtEl>
                                          <p:spTgt spid="84000"/>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nodeType="clickEffect">
                                  <p:stCondLst>
                                    <p:cond delay="0"/>
                                  </p:stCondLst>
                                  <p:childTnLst>
                                    <p:set>
                                      <p:cBhvr>
                                        <p:cTn id="117" dur="1" fill="hold">
                                          <p:stCondLst>
                                            <p:cond delay="0"/>
                                          </p:stCondLst>
                                        </p:cTn>
                                        <p:tgtEl>
                                          <p:spTgt spid="15"/>
                                        </p:tgtEl>
                                        <p:attrNameLst>
                                          <p:attrName>style.visibility</p:attrName>
                                        </p:attrNameLst>
                                      </p:cBhvr>
                                      <p:to>
                                        <p:strVal val="visible"/>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2" fill="hold" grpId="0" nodeType="clickEffect">
                                  <p:stCondLst>
                                    <p:cond delay="0"/>
                                  </p:stCondLst>
                                  <p:childTnLst>
                                    <p:set>
                                      <p:cBhvr>
                                        <p:cTn id="121" dur="1" fill="hold">
                                          <p:stCondLst>
                                            <p:cond delay="0"/>
                                          </p:stCondLst>
                                        </p:cTn>
                                        <p:tgtEl>
                                          <p:spTgt spid="84014"/>
                                        </p:tgtEl>
                                        <p:attrNameLst>
                                          <p:attrName>style.visibility</p:attrName>
                                        </p:attrNameLst>
                                      </p:cBhvr>
                                      <p:to>
                                        <p:strVal val="visible"/>
                                      </p:to>
                                    </p:set>
                                    <p:animEffect transition="in" filter="wipe(right)">
                                      <p:cBhvr>
                                        <p:cTn id="122" dur="500"/>
                                        <p:tgtEl>
                                          <p:spTgt spid="84014"/>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84015"/>
                                        </p:tgtEl>
                                        <p:attrNameLst>
                                          <p:attrName>style.visibility</p:attrName>
                                        </p:attrNameLst>
                                      </p:cBhvr>
                                      <p:to>
                                        <p:strVal val="visible"/>
                                      </p:to>
                                    </p:set>
                                    <p:animEffect transition="in" filter="wipe(down)">
                                      <p:cBhvr>
                                        <p:cTn id="127" dur="500"/>
                                        <p:tgtEl>
                                          <p:spTgt spid="8401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84016"/>
                                        </p:tgtEl>
                                        <p:attrNameLst>
                                          <p:attrName>style.visibility</p:attrName>
                                        </p:attrNameLst>
                                      </p:cBhvr>
                                      <p:to>
                                        <p:strVal val="visible"/>
                                      </p:to>
                                    </p:set>
                                    <p:animEffect transition="in" filter="wipe(right)">
                                      <p:cBhvr>
                                        <p:cTn id="132" dur="500"/>
                                        <p:tgtEl>
                                          <p:spTgt spid="84016"/>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ntr" presetSubtype="0" fill="hold" nodeType="clickEffect">
                                  <p:stCondLst>
                                    <p:cond delay="0"/>
                                  </p:stCondLst>
                                  <p:childTnLst>
                                    <p:set>
                                      <p:cBhvr>
                                        <p:cTn id="136" dur="1" fill="hold">
                                          <p:stCondLst>
                                            <p:cond delay="0"/>
                                          </p:stCondLst>
                                        </p:cTn>
                                        <p:tgtEl>
                                          <p:spTgt spid="14"/>
                                        </p:tgtEl>
                                        <p:attrNameLst>
                                          <p:attrName>style.visibility</p:attrName>
                                        </p:attrNameLst>
                                      </p:cBhvr>
                                      <p:to>
                                        <p:strVal val="visible"/>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 presetClass="entr" presetSubtype="0" fill="hold" nodeType="clickEffect">
                                  <p:stCondLst>
                                    <p:cond delay="0"/>
                                  </p:stCondLst>
                                  <p:childTnLst>
                                    <p:set>
                                      <p:cBhvr>
                                        <p:cTn id="140" dur="1" fill="hold">
                                          <p:stCondLst>
                                            <p:cond delay="0"/>
                                          </p:stCondLst>
                                        </p:cTn>
                                        <p:tgtEl>
                                          <p:spTgt spid="5"/>
                                        </p:tgtEl>
                                        <p:attrNameLst>
                                          <p:attrName>style.visibility</p:attrName>
                                        </p:attrNameLst>
                                      </p:cBhvr>
                                      <p:to>
                                        <p:strVal val="visible"/>
                                      </p:to>
                                    </p:se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2" fill="hold" grpId="0" nodeType="clickEffect">
                                  <p:stCondLst>
                                    <p:cond delay="0"/>
                                  </p:stCondLst>
                                  <p:childTnLst>
                                    <p:set>
                                      <p:cBhvr>
                                        <p:cTn id="144" dur="1" fill="hold">
                                          <p:stCondLst>
                                            <p:cond delay="0"/>
                                          </p:stCondLst>
                                        </p:cTn>
                                        <p:tgtEl>
                                          <p:spTgt spid="84017"/>
                                        </p:tgtEl>
                                        <p:attrNameLst>
                                          <p:attrName>style.visibility</p:attrName>
                                        </p:attrNameLst>
                                      </p:cBhvr>
                                      <p:to>
                                        <p:strVal val="visible"/>
                                      </p:to>
                                    </p:set>
                                    <p:animEffect transition="in" filter="wipe(right)">
                                      <p:cBhvr>
                                        <p:cTn id="145" dur="500"/>
                                        <p:tgtEl>
                                          <p:spTgt spid="84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7" grpId="0" animBg="1"/>
      <p:bldP spid="269317" grpId="1" animBg="1"/>
      <p:bldP spid="269318" grpId="0" animBg="1"/>
      <p:bldP spid="269318" grpId="1" animBg="1"/>
      <p:bldP spid="269319" grpId="0" animBg="1"/>
      <p:bldP spid="269319" grpId="1" animBg="1"/>
      <p:bldP spid="269320" grpId="0" animBg="1"/>
      <p:bldP spid="269320" grpId="1" animBg="1"/>
      <p:bldP spid="269321" grpId="0" animBg="1"/>
      <p:bldP spid="269321" grpId="1" animBg="1"/>
      <p:bldP spid="269322" grpId="0" animBg="1"/>
      <p:bldP spid="269322" grpId="1" animBg="1"/>
      <p:bldP spid="269340" grpId="0" animBg="1"/>
      <p:bldP spid="269340" grpId="1" animBg="1"/>
      <p:bldP spid="269341" grpId="0" animBg="1"/>
      <p:bldP spid="269341" grpId="1" animBg="1"/>
      <p:bldP spid="83999" grpId="0" animBg="1"/>
      <p:bldP spid="84000" grpId="0" animBg="1"/>
      <p:bldP spid="84014" grpId="0" animBg="1"/>
      <p:bldP spid="84015" grpId="0" animBg="1"/>
      <p:bldP spid="84016" grpId="0" animBg="1"/>
      <p:bldP spid="84017"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79201" name="Text Box 7"/>
          <p:cNvSpPr txBox="1">
            <a:spLocks noChangeArrowheads="1"/>
          </p:cNvSpPr>
          <p:nvPr/>
        </p:nvSpPr>
        <p:spPr bwMode="auto">
          <a:xfrm>
            <a:off x="8680450" y="30163"/>
            <a:ext cx="463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39710" name="Group 798"/>
          <p:cNvGraphicFramePr>
            <a:graphicFrameLocks noGrp="1"/>
          </p:cNvGraphicFramePr>
          <p:nvPr>
            <p:ph type="tbl" idx="1"/>
          </p:nvPr>
        </p:nvGraphicFramePr>
        <p:xfrm>
          <a:off x="0" y="646113"/>
          <a:ext cx="9220200" cy="6657976"/>
        </p:xfrm>
        <a:graphic>
          <a:graphicData uri="http://schemas.openxmlformats.org/drawingml/2006/table">
            <a:tbl>
              <a:tblPr/>
              <a:tblGrid>
                <a:gridCol w="838200"/>
                <a:gridCol w="1295400"/>
                <a:gridCol w="1295400"/>
                <a:gridCol w="1676400"/>
                <a:gridCol w="1676400"/>
                <a:gridCol w="990600"/>
                <a:gridCol w="1447800"/>
              </a:tblGrid>
              <a:tr h="474585">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dirty="0">
                          <a:ln>
                            <a:noFill/>
                          </a:ln>
                          <a:solidFill>
                            <a:schemeClr val="bg1"/>
                          </a:solidFill>
                          <a:effectLst/>
                          <a:latin typeface="Arial Narrow" charset="0"/>
                          <a:ea typeface="ＭＳ Ｐゴシック" charset="0"/>
                          <a:cs typeface="Arial" charset="0"/>
                        </a:rPr>
                        <a:t>TRIALS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1858744">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1.</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Annas, ex-high priest of Jews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(A.D. 6-15)</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18:13-23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Trumped-up charges of irreverence to Annas. General questioning, nothing specific.</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Prejudice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specific charges</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Found "guilty</a:t>
                      </a:r>
                      <a:r>
                        <a:rPr kumimoji="0" lang="ja-JP" altLang="en-US" sz="1700" b="0" i="0" u="none" strike="noStrike" cap="none" normalizeH="0" baseline="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of irreverence and rushed to Caiaphas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2066008">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2.</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and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(Caiaphas was </a:t>
                      </a:r>
                      <a:r>
                        <a:rPr kumimoji="0" lang="en-US" sz="1700" b="0" i="0" u="none" strike="noStrike" cap="none" normalizeH="0" baseline="0" dirty="0" err="1" smtClean="0">
                          <a:ln>
                            <a:noFill/>
                          </a:ln>
                          <a:solidFill>
                            <a:schemeClr val="bg1"/>
                          </a:solidFill>
                          <a:effectLst/>
                          <a:latin typeface="Arial Narrow" charset="0"/>
                          <a:ea typeface="ＭＳ Ｐゴシック" charset="0"/>
                          <a:cs typeface="Arial" charset="0"/>
                        </a:rPr>
                        <a:t>Annas</a:t>
                      </a:r>
                      <a:r>
                        <a:rPr kumimoji="0" lang="fr-FR" sz="1700" b="0" i="0" u="none" strike="noStrike" cap="none" normalizeH="0" baseline="0" dirty="0" smtClean="0">
                          <a:ln>
                            <a:noFill/>
                          </a:ln>
                          <a:solidFill>
                            <a:schemeClr val="bg1"/>
                          </a:solidFill>
                          <a:effectLst/>
                          <a:latin typeface="Arial Narrow" charset="0"/>
                          <a:ea typeface="ＭＳ Ｐゴシック" charset="0"/>
                          <a:cs typeface="Arial" charset="0"/>
                        </a:rPr>
                        <a:t>'</a:t>
                      </a:r>
                      <a:r>
                        <a:rPr kumimoji="0" lang="en-US" sz="1700" b="0" i="0" u="none" strike="noStrike" cap="none" normalizeH="0" baseline="0" dirty="0" smtClean="0">
                          <a:ln>
                            <a:noFill/>
                          </a:ln>
                          <a:solidFill>
                            <a:schemeClr val="bg1"/>
                          </a:solidFill>
                          <a:effectLst/>
                          <a:latin typeface="Arial Narrow" charset="0"/>
                          <a:ea typeface="ＭＳ Ｐゴシック" charset="0"/>
                          <a:cs typeface="Arial" charset="0"/>
                        </a:rPr>
                        <a:t> </a:t>
                      </a: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son-in-law)</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dirty="0">
                          <a:ln>
                            <a:noFill/>
                          </a:ln>
                          <a:solidFill>
                            <a:schemeClr val="bg1"/>
                          </a:solidFill>
                          <a:effectLst/>
                          <a:latin typeface="Arial Narrow" charset="0"/>
                          <a:ea typeface="ＭＳ Ｐゴシック" charset="0"/>
                          <a:cs typeface="Arial" charset="0"/>
                        </a:rPr>
                        <a:t>(A.D. 18-36)</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26:57-68</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14:53-65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Luke 22:54, 63-65</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John 18:24</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the Messiah, Son of God …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Held at night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False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Prejudice</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Sanhedrin</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 supreme court)</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225863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3.</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Sanhedrin (70 Jewish rulers) whose word was needed before He could be taken to Romans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Matt. 27:1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Mark 15:1</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Luke 22:66-71</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Claimed to be Son of God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Charged with </a:t>
                      </a:r>
                      <a:r>
                        <a:rPr kumimoji="0" lang="en-US" sz="1700" b="0" i="0" u="sng" strike="noStrike" cap="none" normalizeH="0" baseline="0">
                          <a:ln>
                            <a:noFill/>
                          </a:ln>
                          <a:solidFill>
                            <a:schemeClr val="bg1"/>
                          </a:solidFill>
                          <a:effectLst/>
                          <a:latin typeface="Arial Narrow" charset="0"/>
                          <a:ea typeface="ＭＳ Ｐゴシック" charset="0"/>
                          <a:cs typeface="Arial" charset="0"/>
                        </a:rPr>
                        <a:t>blasphemy</a:t>
                      </a:r>
                      <a:r>
                        <a:rPr kumimoji="0" lang="en-US" sz="1700" b="0" i="0" u="none" strike="noStrike" cap="none" normalizeH="0" baseline="0">
                          <a:ln>
                            <a:noFill/>
                          </a:ln>
                          <a:solidFill>
                            <a:schemeClr val="bg1"/>
                          </a:solidFill>
                          <a:effectLst/>
                          <a:latin typeface="Arial Narrow" charset="0"/>
                          <a:ea typeface="ＭＳ Ｐゴシック" charset="0"/>
                          <a:cs typeface="Arial" charset="0"/>
                        </a:rPr>
                        <a:t>!</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(Worthy of death under Jewish law)</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Kangaroo Court</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Accusation switched</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No witnesses</a:t>
                      </a:r>
                      <a:endParaRPr kumimoji="0" lang="en-US" sz="17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Times New Roman" charset="0"/>
                        </a:rPr>
                        <a:t>Improper voting</a:t>
                      </a:r>
                      <a:r>
                        <a:rPr kumimoji="0" lang="en-US" sz="1700" b="0" i="0" u="none" strike="noStrike" cap="none" normalizeH="0" baseline="0">
                          <a:ln>
                            <a:noFill/>
                          </a:ln>
                          <a:solidFill>
                            <a:schemeClr val="bg1"/>
                          </a:solidFill>
                          <a:effectLst/>
                          <a:latin typeface="Arial Narrow" charset="0"/>
                          <a:ea typeface="ＭＳ Ｐゴシック" charset="0"/>
                          <a:cs typeface="Arial" charset="0"/>
                        </a:rPr>
                        <a:t> </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Jewish</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and</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Religious</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0" i="0" u="none" strike="noStrike" cap="none" normalizeH="0" baseline="0">
                          <a:ln>
                            <a:noFill/>
                          </a:ln>
                          <a:solidFill>
                            <a:schemeClr val="bg1"/>
                          </a:solidFill>
                          <a:effectLst/>
                          <a:latin typeface="Arial Narrow" charset="0"/>
                          <a:ea typeface="ＭＳ Ｐゴシック" charset="0"/>
                          <a:cs typeface="Arial" charset="0"/>
                        </a:rPr>
                        <a:t>Declared guilty of blasphemy and rushed to Roman official, Pilate</a:t>
                      </a:r>
                    </a:p>
                  </a:txBody>
                  <a:tcPr marT="48500" marB="48500"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bl>
          </a:graphicData>
        </a:graphic>
      </p:graphicFrame>
      <p:sp>
        <p:nvSpPr>
          <p:cNvPr id="179244" name="Title 51"/>
          <p:cNvSpPr>
            <a:spLocks noGrp="1"/>
          </p:cNvSpPr>
          <p:nvPr>
            <p:ph type="title"/>
          </p:nvPr>
        </p:nvSpPr>
        <p:spPr>
          <a:xfrm>
            <a:off x="0" y="0"/>
            <a:ext cx="9144000" cy="685800"/>
          </a:xfrm>
        </p:spPr>
        <p:txBody>
          <a:bodyPr/>
          <a:lstStyle/>
          <a:p>
            <a:pPr algn="ctr" eaLnBrk="1" hangingPunct="1"/>
            <a:r>
              <a:rPr lang="en-US" sz="3200">
                <a:latin typeface="Arial" charset="0"/>
                <a:cs typeface="Arial" charset="0"/>
              </a:rPr>
              <a:t>The Jewish Trials of Jesus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80225" name="Text Box 3"/>
          <p:cNvSpPr txBox="1">
            <a:spLocks noChangeArrowheads="1"/>
          </p:cNvSpPr>
          <p:nvPr/>
        </p:nvSpPr>
        <p:spPr bwMode="auto">
          <a:xfrm>
            <a:off x="8686800" y="30163"/>
            <a:ext cx="4635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FFFF"/>
                </a:solidFill>
              </a:rPr>
              <a:t>65</a:t>
            </a:r>
          </a:p>
        </p:txBody>
      </p:sp>
      <p:graphicFrame>
        <p:nvGraphicFramePr>
          <p:cNvPr id="42112" name="Group 128"/>
          <p:cNvGraphicFramePr>
            <a:graphicFrameLocks noGrp="1"/>
          </p:cNvGraphicFramePr>
          <p:nvPr>
            <p:ph type="tbl" idx="1"/>
          </p:nvPr>
        </p:nvGraphicFramePr>
        <p:xfrm>
          <a:off x="76200" y="501650"/>
          <a:ext cx="9067800" cy="6110288"/>
        </p:xfrm>
        <a:graphic>
          <a:graphicData uri="http://schemas.openxmlformats.org/drawingml/2006/table">
            <a:tbl>
              <a:tblPr/>
              <a:tblGrid>
                <a:gridCol w="831850"/>
                <a:gridCol w="1284288"/>
                <a:gridCol w="1284287"/>
                <a:gridCol w="1587500"/>
                <a:gridCol w="1736725"/>
                <a:gridCol w="755650"/>
                <a:gridCol w="1587500"/>
              </a:tblGrid>
              <a:tr h="422306">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TRIALS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LEADERS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TEXTS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ACCUSATIONS</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LEGALITY</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TYPE</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700" b="1" i="0" u="none" strike="noStrike" cap="none" normalizeH="0" baseline="0">
                          <a:ln>
                            <a:noFill/>
                          </a:ln>
                          <a:solidFill>
                            <a:schemeClr val="bg1"/>
                          </a:solidFill>
                          <a:effectLst/>
                          <a:latin typeface="Arial Narrow" charset="0"/>
                          <a:ea typeface="ＭＳ Ｐゴシック" charset="0"/>
                          <a:cs typeface="Arial" charset="0"/>
                        </a:rPr>
                        <a:t>RESULT</a:t>
                      </a:r>
                    </a:p>
                  </a:txBody>
                  <a:tcPr marT="48512" marB="48512"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2091080">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4.</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 governor of Judea (already in "hot water" with Rome)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(A.D. 26-36)</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21:11-14</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23:1-7</a:t>
                      </a: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
                      </a:r>
                      <a:b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b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18:28-38</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Accused Him of </a:t>
                      </a:r>
                      <a:r>
                        <a:rPr kumimoji="0" lang="en-US" sz="1600" b="0" i="0" u="sng" strike="noStrike" cap="none" normalizeH="0" baseline="0">
                          <a:ln>
                            <a:noFill/>
                          </a:ln>
                          <a:solidFill>
                            <a:schemeClr val="bg1"/>
                          </a:solidFill>
                          <a:effectLst/>
                          <a:latin typeface="Arial Narrow" charset="0"/>
                          <a:ea typeface="ＭＳ Ｐゴシック" charset="0"/>
                          <a:cs typeface="Arial" charset="0"/>
                        </a:rPr>
                        <a:t>treason</a:t>
                      </a:r>
                      <a:r>
                        <a:rPr kumimoji="0" lang="en-US" sz="1600" b="0" i="0" u="none" strike="noStrike" cap="none" normalizeH="0" baseline="0">
                          <a:ln>
                            <a:noFill/>
                          </a:ln>
                          <a:solidFill>
                            <a:schemeClr val="bg1"/>
                          </a:solidFill>
                          <a:effectLst/>
                          <a:latin typeface="Arial Narrow" charset="0"/>
                          <a:ea typeface="ＭＳ Ｐゴシック" charset="0"/>
                          <a:cs typeface="Arial" charset="0"/>
                        </a:rPr>
                        <a: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Changed accusation, since reason was worthy of capital punishment in Rome.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Kept under arrest, though found innocent.</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defense attorney.</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Found to be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INNOCENT . . . but rushed to Herod Antipas.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overruled Pilate . . .</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174967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5.</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Herod Antipas, governor of Galilee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(4 B.C.-A.D. 39)</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Luke 23:8-12</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accusation made.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 trial.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Mob violence.</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No grounds.</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Mockery in court-room.</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Violence.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No defense attorney</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Mistreated and mocked, returned to Pilate without decision made by Herod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r h="1847223">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6.</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Pilate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(Second time)</a:t>
                      </a:r>
                      <a:endParaRPr kumimoji="0" lang="en-US" sz="1600" b="0" i="0" u="none" strike="noStrike" cap="none" normalizeH="0" baseline="0">
                        <a:ln>
                          <a:noFill/>
                        </a:ln>
                        <a:solidFill>
                          <a:schemeClr val="bg1"/>
                        </a:solidFill>
                        <a:effectLst/>
                        <a:latin typeface="Arial Narrow" charset="0"/>
                        <a:ea typeface="ＭＳ Ｐゴシック" charset="0"/>
                        <a:cs typeface="Arial" charset="0"/>
                      </a:endParaRP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Matt. 27:15-26</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Mark 15:6-15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Luke 23:18-25</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John 18:39-19:16</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Treason (but not proven)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Bargain with mob . . . put on level with Barabbas, a criminal.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ILLEGAL!</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Pilate, without proof of guilt, allowed innocent man to be condemned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Roman</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and</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Civil</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Arial" charset="0"/>
                        </a:rPr>
                        <a:t>Flogged without evidence;</a:t>
                      </a:r>
                      <a:endParaRPr kumimoji="0" lang="en-US" sz="1600" b="0" i="0" u="none" strike="noStrike" cap="none" normalizeH="0" baseline="0">
                        <a:ln>
                          <a:noFill/>
                        </a:ln>
                        <a:solidFill>
                          <a:schemeClr val="bg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a:ln>
                            <a:noFill/>
                          </a:ln>
                          <a:solidFill>
                            <a:schemeClr val="bg1"/>
                          </a:solidFill>
                          <a:effectLst/>
                          <a:latin typeface="Arial Narrow" charset="0"/>
                          <a:ea typeface="ＭＳ Ｐゴシック" charset="0"/>
                          <a:cs typeface="Times New Roman" charset="0"/>
                        </a:rPr>
                        <a:t>Found innocent but Pilate "washed hands" and allowed Him to be CRUCIFIED.</a:t>
                      </a:r>
                      <a:r>
                        <a:rPr kumimoji="0" lang="en-US" sz="1600" b="0" i="0" u="none" strike="noStrike" cap="none" normalizeH="0" baseline="0">
                          <a:ln>
                            <a:noFill/>
                          </a:ln>
                          <a:solidFill>
                            <a:schemeClr val="bg1"/>
                          </a:solidFill>
                          <a:effectLst/>
                          <a:latin typeface="Arial Narrow" charset="0"/>
                          <a:ea typeface="ＭＳ Ｐゴシック" charset="0"/>
                          <a:cs typeface="Arial" charset="0"/>
                        </a:rPr>
                        <a:t> </a:t>
                      </a:r>
                    </a:p>
                  </a:txBody>
                  <a:tcPr marT="45723" marB="45723" anchor="ctr" horzOverflow="overflow">
                    <a:lnL w="12700" cap="flat" cmpd="sng" algn="ctr">
                      <a:solidFill>
                        <a:schemeClr val="bg1"/>
                      </a:solidFill>
                      <a:prstDash val="solid"/>
                      <a:round/>
                      <a:headEnd type="none" w="sm" len="sm"/>
                      <a:tailEnd type="none" w="sm" len="sm"/>
                    </a:lnL>
                    <a:lnR w="12700" cap="flat" cmpd="sng" algn="ctr">
                      <a:solidFill>
                        <a:schemeClr val="bg1"/>
                      </a:solidFill>
                      <a:prstDash val="solid"/>
                      <a:round/>
                      <a:headEnd type="none" w="sm" len="sm"/>
                      <a:tailEnd type="none" w="sm" len="sm"/>
                    </a:lnR>
                    <a:lnT w="12700" cap="flat" cmpd="sng" algn="ctr">
                      <a:solidFill>
                        <a:schemeClr val="bg1"/>
                      </a:solidFill>
                      <a:prstDash val="solid"/>
                      <a:round/>
                      <a:headEnd type="none" w="sm" len="sm"/>
                      <a:tailEnd type="none" w="sm" len="sm"/>
                    </a:lnT>
                    <a:lnB w="12700" cap="flat" cmpd="sng" algn="ctr">
                      <a:solidFill>
                        <a:schemeClr val="bg1"/>
                      </a:solidFill>
                      <a:prstDash val="solid"/>
                      <a:round/>
                      <a:headEnd type="none" w="sm" len="sm"/>
                      <a:tailEnd type="none" w="sm" len="sm"/>
                    </a:lnB>
                    <a:lnTlToBr>
                      <a:noFill/>
                    </a:lnTlToBr>
                    <a:lnBlToTr>
                      <a:noFill/>
                    </a:lnBlToTr>
                    <a:solidFill>
                      <a:schemeClr val="tx1"/>
                    </a:solidFill>
                  </a:tcPr>
                </a:tc>
              </a:tr>
            </a:tbl>
          </a:graphicData>
        </a:graphic>
      </p:graphicFrame>
      <p:sp>
        <p:nvSpPr>
          <p:cNvPr id="180268" name="Title 51"/>
          <p:cNvSpPr>
            <a:spLocks noGrp="1"/>
          </p:cNvSpPr>
          <p:nvPr>
            <p:ph type="title"/>
          </p:nvPr>
        </p:nvSpPr>
        <p:spPr>
          <a:xfrm>
            <a:off x="0" y="0"/>
            <a:ext cx="9144000" cy="533400"/>
          </a:xfrm>
        </p:spPr>
        <p:txBody>
          <a:bodyPr/>
          <a:lstStyle/>
          <a:p>
            <a:pPr algn="ctr" eaLnBrk="1" hangingPunct="1"/>
            <a:r>
              <a:rPr lang="en-US" sz="3200">
                <a:latin typeface="Arial" charset="0"/>
                <a:cs typeface="Arial" charset="0"/>
              </a:rPr>
              <a:t>The Roman Trials of Jesus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94241" name="Rectangle 2"/>
          <p:cNvSpPr>
            <a:spLocks noChangeArrowheads="1"/>
          </p:cNvSpPr>
          <p:nvPr/>
        </p:nvSpPr>
        <p:spPr bwMode="auto">
          <a:xfrm>
            <a:off x="0" y="0"/>
            <a:ext cx="9144000" cy="6858000"/>
          </a:xfrm>
          <a:prstGeom prst="rect">
            <a:avLst/>
          </a:prstGeom>
          <a:solidFill>
            <a:srgbClr val="8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altLang="zh-CN">
              <a:solidFill>
                <a:srgbClr val="FFFFFF"/>
              </a:solidFill>
            </a:endParaRPr>
          </a:p>
        </p:txBody>
      </p:sp>
      <p:sp>
        <p:nvSpPr>
          <p:cNvPr id="394242" name="Rectangle 3"/>
          <p:cNvSpPr>
            <a:spLocks noGrp="1" noChangeArrowheads="1"/>
          </p:cNvSpPr>
          <p:nvPr>
            <p:ph type="title" idx="4294967295"/>
          </p:nvPr>
        </p:nvSpPr>
        <p:spPr>
          <a:xfrm>
            <a:off x="0" y="609600"/>
            <a:ext cx="7772400" cy="1143000"/>
          </a:xfrm>
        </p:spPr>
        <p:txBody>
          <a:bodyPr/>
          <a:lstStyle/>
          <a:p>
            <a:r>
              <a:rPr lang="en-US" altLang="zh-CN">
                <a:latin typeface="Times New Roman" charset="0"/>
                <a:ea typeface="SimSun" charset="0"/>
                <a:cs typeface="SimSun" charset="0"/>
              </a:rPr>
              <a:t>Walk Thru the Pauline Epistles</a:t>
            </a:r>
          </a:p>
        </p:txBody>
      </p:sp>
      <p:pic>
        <p:nvPicPr>
          <p:cNvPr id="394244" name="Picture 5" descr="Walk Thru PE"/>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2100" y="228600"/>
            <a:ext cx="88519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4245" name="Text Box 6"/>
          <p:cNvSpPr txBox="1">
            <a:spLocks noChangeArrowheads="1"/>
          </p:cNvSpPr>
          <p:nvPr/>
        </p:nvSpPr>
        <p:spPr bwMode="auto">
          <a:xfrm>
            <a:off x="8502650" y="0"/>
            <a:ext cx="641350" cy="4572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en-US" altLang="zh-CN" sz="2400" b="1">
                <a:solidFill>
                  <a:srgbClr val="000066"/>
                </a:solidFill>
              </a:rPr>
              <a:t>143</a:t>
            </a:r>
          </a:p>
        </p:txBody>
      </p:sp>
      <p:grpSp>
        <p:nvGrpSpPr>
          <p:cNvPr id="2" name="Group 7"/>
          <p:cNvGrpSpPr>
            <a:grpSpLocks/>
          </p:cNvGrpSpPr>
          <p:nvPr/>
        </p:nvGrpSpPr>
        <p:grpSpPr bwMode="auto">
          <a:xfrm>
            <a:off x="428625" y="3786188"/>
            <a:ext cx="4038600" cy="2341562"/>
            <a:chOff x="144" y="2365"/>
            <a:chExt cx="2544" cy="1475"/>
          </a:xfrm>
        </p:grpSpPr>
        <p:sp>
          <p:nvSpPr>
            <p:cNvPr id="394313" name="Rectangle 8"/>
            <p:cNvSpPr>
              <a:spLocks noChangeArrowheads="1"/>
            </p:cNvSpPr>
            <p:nvPr/>
          </p:nvSpPr>
          <p:spPr bwMode="auto">
            <a:xfrm>
              <a:off x="144" y="2736"/>
              <a:ext cx="2544" cy="110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4" name="Text Box 9"/>
            <p:cNvSpPr txBox="1">
              <a:spLocks noChangeArrowheads="1"/>
            </p:cNvSpPr>
            <p:nvPr/>
          </p:nvSpPr>
          <p:spPr bwMode="auto">
            <a:xfrm>
              <a:off x="864" y="2365"/>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6666FF"/>
                  </a:solidFill>
                </a:rPr>
                <a:t>宣教</a:t>
              </a:r>
            </a:p>
          </p:txBody>
        </p:sp>
      </p:grpSp>
      <p:grpSp>
        <p:nvGrpSpPr>
          <p:cNvPr id="3" name="Group 10"/>
          <p:cNvGrpSpPr>
            <a:grpSpLocks/>
          </p:cNvGrpSpPr>
          <p:nvPr/>
        </p:nvGrpSpPr>
        <p:grpSpPr bwMode="auto">
          <a:xfrm>
            <a:off x="5143500" y="3857625"/>
            <a:ext cx="930275" cy="2727325"/>
            <a:chOff x="3158" y="2410"/>
            <a:chExt cx="586" cy="1718"/>
          </a:xfrm>
        </p:grpSpPr>
        <p:sp>
          <p:nvSpPr>
            <p:cNvPr id="394311" name="Rectangle 11"/>
            <p:cNvSpPr>
              <a:spLocks noChangeArrowheads="1"/>
            </p:cNvSpPr>
            <p:nvPr/>
          </p:nvSpPr>
          <p:spPr bwMode="auto">
            <a:xfrm>
              <a:off x="3168" y="2736"/>
              <a:ext cx="576" cy="1392"/>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2" name="Text Box 12"/>
            <p:cNvSpPr txBox="1">
              <a:spLocks noChangeArrowheads="1"/>
            </p:cNvSpPr>
            <p:nvPr/>
          </p:nvSpPr>
          <p:spPr bwMode="auto">
            <a:xfrm>
              <a:off x="3158" y="2410"/>
              <a:ext cx="5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FF9900"/>
                  </a:solidFill>
                </a:rPr>
                <a:t>监狱</a:t>
              </a:r>
            </a:p>
          </p:txBody>
        </p:sp>
      </p:grpSp>
      <p:grpSp>
        <p:nvGrpSpPr>
          <p:cNvPr id="4" name="Group 13"/>
          <p:cNvGrpSpPr>
            <a:grpSpLocks/>
          </p:cNvGrpSpPr>
          <p:nvPr/>
        </p:nvGrpSpPr>
        <p:grpSpPr bwMode="auto">
          <a:xfrm>
            <a:off x="6143625" y="3857625"/>
            <a:ext cx="1981200" cy="1660525"/>
            <a:chOff x="3744" y="2410"/>
            <a:chExt cx="1248" cy="1046"/>
          </a:xfrm>
        </p:grpSpPr>
        <p:sp>
          <p:nvSpPr>
            <p:cNvPr id="394309" name="Rectangle 14"/>
            <p:cNvSpPr>
              <a:spLocks noChangeArrowheads="1"/>
            </p:cNvSpPr>
            <p:nvPr/>
          </p:nvSpPr>
          <p:spPr bwMode="auto">
            <a:xfrm>
              <a:off x="3744" y="2736"/>
              <a:ext cx="1248" cy="720"/>
            </a:xfrm>
            <a:prstGeom prst="rect">
              <a:avLst/>
            </a:prstGeom>
            <a:noFill/>
            <a:ln w="57150">
              <a:solidFill>
                <a:srgbClr val="8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66"/>
                </a:solidFill>
                <a:ea typeface="SimSun" charset="0"/>
                <a:cs typeface="SimSun" charset="0"/>
              </a:endParaRPr>
            </a:p>
          </p:txBody>
        </p:sp>
        <p:sp>
          <p:nvSpPr>
            <p:cNvPr id="394310" name="Text Box 15"/>
            <p:cNvSpPr txBox="1">
              <a:spLocks noChangeArrowheads="1"/>
            </p:cNvSpPr>
            <p:nvPr/>
          </p:nvSpPr>
          <p:spPr bwMode="auto">
            <a:xfrm>
              <a:off x="4014" y="2410"/>
              <a:ext cx="5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sz="2400" b="1">
                  <a:solidFill>
                    <a:srgbClr val="800000"/>
                  </a:solidFill>
                  <a:latin typeface="Tahoma" charset="0"/>
                </a:rPr>
                <a:t>教</a:t>
              </a:r>
              <a:r>
                <a:rPr lang="zh-CN" altLang="en-US" sz="2400" b="1">
                  <a:solidFill>
                    <a:srgbClr val="800000"/>
                  </a:solidFill>
                </a:rPr>
                <a:t>牧</a:t>
              </a:r>
            </a:p>
          </p:txBody>
        </p:sp>
      </p:grpSp>
      <p:sp>
        <p:nvSpPr>
          <p:cNvPr id="940048" name="Text Box 16"/>
          <p:cNvSpPr txBox="1">
            <a:spLocks noChangeArrowheads="1"/>
          </p:cNvSpPr>
          <p:nvPr/>
        </p:nvSpPr>
        <p:spPr bwMode="auto">
          <a:xfrm rot="-1043853">
            <a:off x="1506538" y="1689100"/>
            <a:ext cx="5730875" cy="1739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r>
              <a:rPr lang="zh-CN" altLang="en-US" b="1">
                <a:solidFill>
                  <a:srgbClr val="FFCC66"/>
                </a:solidFill>
              </a:rPr>
              <a:t>罗马书是保罗宣教书信的最后一卷书，但却是新约书信</a:t>
            </a:r>
          </a:p>
          <a:p>
            <a:pPr eaLnBrk="1" hangingPunct="1"/>
            <a:r>
              <a:rPr lang="zh-CN" altLang="en-US" b="1">
                <a:solidFill>
                  <a:srgbClr val="FFCC66"/>
                </a:solidFill>
              </a:rPr>
              <a:t>中的第一本</a:t>
            </a:r>
          </a:p>
        </p:txBody>
      </p:sp>
      <p:sp>
        <p:nvSpPr>
          <p:cNvPr id="394250" name="Rectangle 17"/>
          <p:cNvSpPr>
            <a:spLocks noChangeArrowheads="1"/>
          </p:cNvSpPr>
          <p:nvPr/>
        </p:nvSpPr>
        <p:spPr bwMode="auto">
          <a:xfrm>
            <a:off x="990600" y="228600"/>
            <a:ext cx="4800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342900" indent="-342900" algn="ctr">
              <a:lnSpc>
                <a:spcPct val="80000"/>
              </a:lnSpc>
              <a:spcBef>
                <a:spcPct val="20000"/>
              </a:spcBef>
              <a:buClr>
                <a:srgbClr val="966400"/>
              </a:buClr>
              <a:buSzPct val="110000"/>
            </a:pPr>
            <a:r>
              <a:rPr lang="zh-CN" altLang="en-GB" b="1">
                <a:solidFill>
                  <a:srgbClr val="FFFFFF"/>
                </a:solidFill>
                <a:latin typeface="Georgia" charset="0"/>
                <a:ea typeface="SimSun" charset="0"/>
                <a:cs typeface="SimSun" charset="0"/>
              </a:rPr>
              <a:t>保罗书信</a:t>
            </a:r>
            <a:r>
              <a:rPr lang="zh-CN" altLang="en-US" b="1">
                <a:solidFill>
                  <a:srgbClr val="FFFFFF"/>
                </a:solidFill>
                <a:latin typeface="Georgia" charset="0"/>
                <a:ea typeface="SimSun" charset="0"/>
                <a:cs typeface="SimSun" charset="0"/>
              </a:rPr>
              <a:t>综览</a:t>
            </a:r>
            <a:endParaRPr lang="zh-CN" altLang="en-GB" b="1">
              <a:solidFill>
                <a:srgbClr val="FFFFFF"/>
              </a:solidFill>
              <a:latin typeface="Georgia" charset="0"/>
              <a:ea typeface="SimSun" charset="0"/>
              <a:cs typeface="SimSun" charset="0"/>
            </a:endParaRPr>
          </a:p>
        </p:txBody>
      </p:sp>
      <p:sp>
        <p:nvSpPr>
          <p:cNvPr id="18" name="Rectangle 3" descr="EXPTEXTB"/>
          <p:cNvSpPr>
            <a:spLocks noChangeArrowheads="1"/>
          </p:cNvSpPr>
          <p:nvPr/>
        </p:nvSpPr>
        <p:spPr bwMode="auto">
          <a:xfrm>
            <a:off x="0" y="3777"/>
            <a:ext cx="9144000" cy="6858000"/>
          </a:xfrm>
          <a:prstGeom prst="rect">
            <a:avLst/>
          </a:prstGeom>
          <a:gradFill flip="none" rotWithShape="1">
            <a:gsLst>
              <a:gs pos="0">
                <a:schemeClr val="bg1">
                  <a:lumMod val="75000"/>
                </a:schemeClr>
              </a:gs>
              <a:gs pos="100000">
                <a:schemeClr val="bg2"/>
              </a:gs>
            </a:gsLst>
            <a:path path="circle">
              <a:fillToRect l="50000" t="50000" r="50000" b="50000"/>
            </a:path>
            <a:tileRect/>
          </a:gradFill>
          <a:ln w="38100">
            <a:noFill/>
            <a:miter lim="800000"/>
            <a:headEnd/>
            <a:tailEnd/>
          </a:ln>
          <a:effectLst/>
        </p:spPr>
        <p:txBody>
          <a:bodyPr wrap="none" anchor="ctr"/>
          <a:lstStyle/>
          <a:p>
            <a:pPr>
              <a:defRPr/>
            </a:pPr>
            <a:endParaRPr lang="en-US" sz="3600">
              <a:solidFill>
                <a:srgbClr val="000000"/>
              </a:solidFill>
              <a:latin typeface="Arial" charset="0"/>
              <a:ea typeface="SimSun" pitchFamily="2" charset="-122"/>
              <a:cs typeface="SimSun" pitchFamily="2" charset="-122"/>
            </a:endParaRPr>
          </a:p>
        </p:txBody>
      </p:sp>
      <p:sp>
        <p:nvSpPr>
          <p:cNvPr id="20" name="Title 33"/>
          <p:cNvSpPr txBox="1">
            <a:spLocks/>
          </p:cNvSpPr>
          <p:nvPr/>
        </p:nvSpPr>
        <p:spPr bwMode="auto">
          <a:xfrm>
            <a:off x="152400" y="206514"/>
            <a:ext cx="7772400" cy="707886"/>
          </a:xfrm>
          <a:prstGeom prst="rect">
            <a:avLst/>
          </a:prstGeom>
          <a:gradFill flip="none" rotWithShape="1">
            <a:gsLst>
              <a:gs pos="0">
                <a:srgbClr val="008000"/>
              </a:gs>
              <a:gs pos="100000">
                <a:srgbClr val="000000"/>
              </a:gs>
            </a:gsLst>
            <a:path path="shape">
              <a:fillToRect l="50000" t="50000" r="50000" b="50000"/>
            </a:path>
            <a:tileRect/>
          </a:gradFill>
          <a:ln w="9525">
            <a:noFill/>
            <a:miter lim="800000"/>
            <a:headEnd/>
            <a:tailEnd/>
          </a:ln>
          <a:effectLst>
            <a:glow rad="101600">
              <a:srgbClr val="008000">
                <a:alpha val="75000"/>
              </a:srgbClr>
            </a:glow>
            <a:outerShdw blurRad="63500" dist="17961" dir="2700000" algn="ctr" rotWithShape="0">
              <a:schemeClr val="tx1">
                <a:alpha val="74998"/>
              </a:schemeClr>
            </a:outerShdw>
          </a:effectLst>
          <a:extLst/>
        </p:spPr>
        <p:txBody>
          <a:bodyPr anchor="ct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新约纵览</a:t>
            </a:r>
            <a:r>
              <a:rPr lang="en-US" altLang="zh-TW" sz="4000" dirty="0">
                <a:solidFill>
                  <a:srgbClr val="FFFFFF"/>
                </a:solidFill>
                <a:effectLst>
                  <a:outerShdw blurRad="38100" dist="38100" dir="2700000" algn="tl">
                    <a:srgbClr val="000000">
                      <a:alpha val="43137"/>
                    </a:srgbClr>
                  </a:outerShdw>
                </a:effectLst>
                <a:latin typeface="Kaiti SC" charset="-122"/>
                <a:ea typeface="Kaiti SC" charset="-122"/>
                <a:cs typeface="Kaiti SC" charset="-122"/>
              </a:rPr>
              <a:t> </a:t>
            </a:r>
            <a:r>
              <a:rPr lang="en-US" altLang="ja-JP" sz="4000" b="1" dirty="0" smtClean="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r>
              <a:rPr lang="zh-CN" altLang="en-US" sz="4000" b="1" dirty="0" smtClean="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保罗书</a:t>
            </a:r>
            <a:r>
              <a:rPr lang="zh-TW" altLang="en-US" sz="4000" b="1" dirty="0" smtClean="0">
                <a:solidFill>
                  <a:srgbClr val="FFFFFF"/>
                </a:solidFill>
                <a:effectLst>
                  <a:outerShdw blurRad="38100" dist="38100" dir="2700000" algn="tl">
                    <a:srgbClr val="000000">
                      <a:alpha val="43137"/>
                    </a:srgbClr>
                  </a:outerShdw>
                </a:effectLst>
                <a:latin typeface="Kaiti SC" charset="-122"/>
                <a:ea typeface="Kaiti SC" charset="-122"/>
                <a:cs typeface="Kaiti SC" charset="-122"/>
              </a:rPr>
              <a:t>信</a:t>
            </a:r>
            <a:r>
              <a:rPr lang="en-US" altLang="ja-JP" sz="4000" b="1" dirty="0" smtClean="0">
                <a:solidFill>
                  <a:srgbClr val="FFFFFF"/>
                </a:solidFill>
                <a:effectLst>
                  <a:outerShdw blurRad="38100" dist="38100" dir="2700000" algn="tl">
                    <a:srgbClr val="000000">
                      <a:alpha val="43137"/>
                    </a:srgbClr>
                  </a:outerShdw>
                </a:effectLst>
                <a:latin typeface="Kaiti SC" charset="-122"/>
                <a:ea typeface="Kaiti SC" charset="-122"/>
                <a:cs typeface="Kaiti SC" charset="-122"/>
              </a:rPr>
              <a:t>)</a:t>
            </a:r>
            <a:endParaRPr lang="en-US" sz="4000" b="1" dirty="0">
              <a:solidFill>
                <a:srgbClr val="FFFFFF"/>
              </a:solidFill>
              <a:effectLst>
                <a:outerShdw blurRad="38100" dist="38100" dir="2700000" algn="tl">
                  <a:srgbClr val="000000">
                    <a:alpha val="43137"/>
                  </a:srgbClr>
                </a:outerShdw>
              </a:effectLst>
              <a:latin typeface="Kaiti SC" charset="-122"/>
              <a:ea typeface="Kaiti SC" charset="-122"/>
              <a:cs typeface="Kaiti SC" charset="-122"/>
            </a:endParaRPr>
          </a:p>
        </p:txBody>
      </p:sp>
      <p:sp>
        <p:nvSpPr>
          <p:cNvPr id="394255" name="TextBox 27"/>
          <p:cNvSpPr txBox="1">
            <a:spLocks noChangeArrowheads="1"/>
          </p:cNvSpPr>
          <p:nvPr/>
        </p:nvSpPr>
        <p:spPr bwMode="auto">
          <a:xfrm>
            <a:off x="7924800" y="71438"/>
            <a:ext cx="11557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en-US" altLang="zh-CN" sz="2000" b="1" dirty="0">
              <a:solidFill>
                <a:srgbClr val="FFFFFF"/>
              </a:solidFill>
              <a:latin typeface="Arial" charset="0"/>
              <a:cs typeface="Arial" charset="0"/>
            </a:endParaRPr>
          </a:p>
          <a:p>
            <a:pPr algn="ctr" eaLnBrk="1" hangingPunct="1"/>
            <a:r>
              <a:rPr lang="en-US" altLang="zh-CN" sz="2000" b="1" dirty="0">
                <a:solidFill>
                  <a:srgbClr val="FFFFFF"/>
                </a:solidFill>
                <a:latin typeface="Arial" charset="0"/>
                <a:cs typeface="Arial" charset="0"/>
              </a:rPr>
              <a:t>38</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124</a:t>
            </a:r>
            <a:br>
              <a:rPr lang="en-US" altLang="zh-CN" sz="2000" b="1" dirty="0">
                <a:solidFill>
                  <a:srgbClr val="FFFFFF"/>
                </a:solidFill>
                <a:latin typeface="Arial" charset="0"/>
                <a:cs typeface="Arial" charset="0"/>
              </a:rPr>
            </a:br>
            <a:r>
              <a:rPr lang="en-US" altLang="zh-CN" sz="2000" b="1" dirty="0">
                <a:solidFill>
                  <a:srgbClr val="FFFFFF"/>
                </a:solidFill>
                <a:latin typeface="Arial" charset="0"/>
                <a:cs typeface="Arial" charset="0"/>
              </a:rPr>
              <a:t>39-41</a:t>
            </a:r>
          </a:p>
        </p:txBody>
      </p:sp>
      <p:grpSp>
        <p:nvGrpSpPr>
          <p:cNvPr id="5" name="Group 7"/>
          <p:cNvGrpSpPr>
            <a:grpSpLocks/>
          </p:cNvGrpSpPr>
          <p:nvPr/>
        </p:nvGrpSpPr>
        <p:grpSpPr bwMode="auto">
          <a:xfrm>
            <a:off x="34876" y="1916113"/>
            <a:ext cx="5075238" cy="3757612"/>
            <a:chOff x="-69" y="1313"/>
            <a:chExt cx="3347" cy="2855"/>
          </a:xfrm>
        </p:grpSpPr>
        <p:sp>
          <p:nvSpPr>
            <p:cNvPr id="394307" name="Rectangle 8"/>
            <p:cNvSpPr>
              <a:spLocks noChangeArrowheads="1"/>
            </p:cNvSpPr>
            <p:nvPr/>
          </p:nvSpPr>
          <p:spPr bwMode="auto">
            <a:xfrm>
              <a:off x="-69" y="1313"/>
              <a:ext cx="3347" cy="2855"/>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sp>
          <p:nvSpPr>
            <p:cNvPr id="394308" name="Text Box 9"/>
            <p:cNvSpPr txBox="1">
              <a:spLocks noChangeArrowheads="1"/>
            </p:cNvSpPr>
            <p:nvPr/>
          </p:nvSpPr>
          <p:spPr bwMode="auto">
            <a:xfrm>
              <a:off x="427" y="3557"/>
              <a:ext cx="1494"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FF"/>
                  </a:solidFill>
                  <a:latin typeface="Tahoma" charset="0"/>
                </a:rPr>
                <a:t>東方宣教</a:t>
              </a:r>
              <a:endParaRPr lang="zh-CN" altLang="en-US" b="1">
                <a:solidFill>
                  <a:srgbClr val="FFFFFF"/>
                </a:solidFill>
                <a:latin typeface="Tahoma" charset="0"/>
              </a:endParaRPr>
            </a:p>
          </p:txBody>
        </p:sp>
      </p:grpSp>
      <p:sp>
        <p:nvSpPr>
          <p:cNvPr id="394258" name="Text Box 17"/>
          <p:cNvSpPr txBox="1">
            <a:spLocks noChangeArrowheads="1"/>
          </p:cNvSpPr>
          <p:nvPr/>
        </p:nvSpPr>
        <p:spPr bwMode="auto">
          <a:xfrm>
            <a:off x="-19000" y="2133600"/>
            <a:ext cx="9906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夏</a:t>
            </a:r>
            <a:r>
              <a:rPr lang="zh-CN" altLang="en-US" sz="1200" b="1" dirty="0">
                <a:solidFill>
                  <a:srgbClr val="FFFFFF"/>
                </a:solidFill>
                <a:latin typeface="Arial Narrow" charset="0"/>
              </a:rPr>
              <a:t> </a:t>
            </a:r>
            <a:r>
              <a:rPr lang="en-US" altLang="zh-CN" sz="1200" b="1" dirty="0">
                <a:solidFill>
                  <a:srgbClr val="FFFFFF"/>
                </a:solidFill>
                <a:latin typeface="Arial Narrow" charset="0"/>
              </a:rPr>
              <a:t>35-</a:t>
            </a:r>
            <a:br>
              <a:rPr lang="en-US" altLang="zh-CN" sz="1200" b="1" dirty="0">
                <a:solidFill>
                  <a:srgbClr val="FFFFFF"/>
                </a:solidFill>
                <a:latin typeface="Arial Narrow" charset="0"/>
              </a:rPr>
            </a:br>
            <a:r>
              <a:rPr lang="en-US" altLang="zh-CN" sz="1200" b="1" dirty="0">
                <a:solidFill>
                  <a:srgbClr val="FFFFFF"/>
                </a:solidFill>
                <a:latin typeface="Arial Narrow" charset="0"/>
              </a:rPr>
              <a:t>37</a:t>
            </a:r>
          </a:p>
          <a:p>
            <a:pPr algn="ctr" eaLnBrk="1" hangingPunct="1">
              <a:spcBef>
                <a:spcPct val="50000"/>
              </a:spcBef>
            </a:pPr>
            <a:r>
              <a:rPr lang="zh-TW" altLang="en-US" sz="1600" b="1" dirty="0">
                <a:solidFill>
                  <a:srgbClr val="FFFFFF"/>
                </a:solidFill>
                <a:latin typeface="Arial Narrow" charset="0"/>
              </a:rPr>
              <a:t>大</a:t>
            </a:r>
            <a:r>
              <a:rPr lang="zh-CN" altLang="en-US" sz="1600" b="1" dirty="0">
                <a:solidFill>
                  <a:srgbClr val="FFFFFF"/>
                </a:solidFill>
              </a:rPr>
              <a:t>马</a:t>
            </a:r>
            <a:r>
              <a:rPr lang="zh-TW" altLang="en-US" sz="1600" b="1" dirty="0">
                <a:solidFill>
                  <a:srgbClr val="FFFFFF"/>
                </a:solidFill>
              </a:rPr>
              <a:t>士革</a:t>
            </a:r>
            <a:r>
              <a:rPr lang="zh-CN" altLang="en-US" sz="1600" b="1" dirty="0">
                <a:solidFill>
                  <a:srgbClr val="FFFFFF"/>
                </a:solidFill>
                <a:latin typeface="Arial Narrow" charset="0"/>
              </a:rPr>
              <a:t/>
            </a:r>
            <a:br>
              <a:rPr lang="zh-CN" altLang="en-US" sz="1600" b="1" dirty="0">
                <a:solidFill>
                  <a:srgbClr val="FFFFFF"/>
                </a:solidFill>
                <a:latin typeface="Arial Narrow" charset="0"/>
              </a:rPr>
            </a:br>
            <a:r>
              <a:rPr lang="zh-TW" altLang="en-US" sz="1600" b="1" dirty="0">
                <a:solidFill>
                  <a:srgbClr val="FFFFFF"/>
                </a:solidFill>
                <a:latin typeface="Arial Narrow" charset="0"/>
              </a:rPr>
              <a:t>安提阿</a:t>
            </a:r>
            <a:endParaRPr lang="zh-CN" altLang="en-US" sz="1600" b="1" dirty="0">
              <a:solidFill>
                <a:srgbClr val="FFFFFF"/>
              </a:solidFill>
              <a:latin typeface="Arial Narrow" charset="0"/>
            </a:endParaRPr>
          </a:p>
        </p:txBody>
      </p:sp>
      <p:sp>
        <p:nvSpPr>
          <p:cNvPr id="394259" name="Line 19"/>
          <p:cNvSpPr>
            <a:spLocks noChangeShapeType="1"/>
          </p:cNvSpPr>
          <p:nvPr/>
        </p:nvSpPr>
        <p:spPr bwMode="auto">
          <a:xfrm>
            <a:off x="0" y="2590800"/>
            <a:ext cx="9067800" cy="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sz="3600">
              <a:solidFill>
                <a:srgbClr val="000066"/>
              </a:solidFill>
              <a:ea typeface="SimSun" charset="0"/>
              <a:cs typeface="SimSun" charset="0"/>
            </a:endParaRPr>
          </a:p>
        </p:txBody>
      </p:sp>
      <p:sp>
        <p:nvSpPr>
          <p:cNvPr id="394260" name="Text Box 7"/>
          <p:cNvSpPr txBox="1">
            <a:spLocks noChangeArrowheads="1"/>
          </p:cNvSpPr>
          <p:nvPr/>
        </p:nvSpPr>
        <p:spPr bwMode="auto">
          <a:xfrm>
            <a:off x="914400" y="1981200"/>
            <a:ext cx="990600" cy="13541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48-</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49</a:t>
            </a:r>
          </a:p>
          <a:p>
            <a:pPr algn="ctr" eaLnBrk="1" hangingPunct="1"/>
            <a:r>
              <a:rPr lang="en-US" altLang="zh-CN" sz="2400" b="1">
                <a:solidFill>
                  <a:srgbClr val="000000"/>
                </a:solidFill>
                <a:latin typeface="Arial Narrow" charset="0"/>
              </a:rPr>
              <a:t>1</a:t>
            </a:r>
            <a:br>
              <a:rPr lang="en-US" altLang="zh-CN" sz="2400" b="1">
                <a:solidFill>
                  <a:srgbClr val="000000"/>
                </a:solidFill>
                <a:latin typeface="Arial Narrow" charset="0"/>
              </a:rPr>
            </a:br>
            <a:r>
              <a:rPr lang="zh-TW" altLang="en-US" sz="2400" b="1">
                <a:solidFill>
                  <a:srgbClr val="000000"/>
                </a:solidFill>
                <a:latin typeface="Arial Narrow" charset="0"/>
              </a:rPr>
              <a:t>加拉太</a:t>
            </a:r>
            <a:endParaRPr lang="zh-CN" altLang="en-US" sz="24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1"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冬</a:t>
            </a:r>
            <a:r>
              <a:rPr lang="zh-CN" altLang="en-US" sz="1200" b="1">
                <a:solidFill>
                  <a:srgbClr val="FFFFFF"/>
                </a:solidFill>
                <a:latin typeface="Arial Narrow" charset="0"/>
              </a:rPr>
              <a:t> </a:t>
            </a:r>
            <a:r>
              <a:rPr lang="en-US" altLang="zh-CN" sz="1200" b="1">
                <a:solidFill>
                  <a:srgbClr val="FFFFFF"/>
                </a:solidFill>
                <a:latin typeface="Arial Narrow" charset="0"/>
              </a:rPr>
              <a:t>49</a:t>
            </a:r>
          </a:p>
          <a:p>
            <a:pPr algn="ctr" eaLnBrk="1" hangingPunct="1">
              <a:spcBef>
                <a:spcPct val="50000"/>
              </a:spcBef>
            </a:pPr>
            <a:r>
              <a:rPr lang="zh-TW" altLang="en-US" sz="1600" b="1">
                <a:solidFill>
                  <a:srgbClr val="FFFFFF"/>
                </a:solidFill>
                <a:latin typeface="Arial Narrow" charset="0"/>
              </a:rPr>
              <a:t>公会</a:t>
            </a:r>
            <a:endParaRPr lang="zh-CN" altLang="en-US" sz="1600" b="1">
              <a:solidFill>
                <a:srgbClr val="FFFFFF"/>
              </a:solidFill>
              <a:latin typeface="Arial Narrow" charset="0"/>
            </a:endParaRPr>
          </a:p>
        </p:txBody>
      </p:sp>
      <p:sp>
        <p:nvSpPr>
          <p:cNvPr id="394262" name="Text Box 7"/>
          <p:cNvSpPr txBox="1">
            <a:spLocks noChangeArrowheads="1"/>
          </p:cNvSpPr>
          <p:nvPr/>
        </p:nvSpPr>
        <p:spPr bwMode="auto">
          <a:xfrm>
            <a:off x="2667000" y="1987550"/>
            <a:ext cx="990600" cy="131603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四月</a:t>
            </a:r>
            <a:r>
              <a:rPr lang="zh-CN" altLang="en-US" sz="1200" b="1">
                <a:solidFill>
                  <a:srgbClr val="000000"/>
                </a:solidFill>
                <a:latin typeface="Arial Narrow" charset="0"/>
              </a:rPr>
              <a:t> </a:t>
            </a:r>
            <a:r>
              <a:rPr lang="en-US" altLang="zh-CN" sz="1200" b="1">
                <a:solidFill>
                  <a:srgbClr val="000000"/>
                </a:solidFill>
                <a:latin typeface="Arial Narrow" charset="0"/>
              </a:rPr>
              <a:t>50-</a:t>
            </a:r>
            <a:br>
              <a:rPr lang="en-US" altLang="zh-CN" sz="1200" b="1">
                <a:solidFill>
                  <a:srgbClr val="000000"/>
                </a:solidFill>
                <a:latin typeface="Arial Narrow" charset="0"/>
              </a:rPr>
            </a:br>
            <a:r>
              <a:rPr lang="zh-TW" altLang="en-US" sz="1200" b="1">
                <a:solidFill>
                  <a:srgbClr val="000000"/>
                </a:solidFill>
                <a:latin typeface="Arial Narrow" charset="0"/>
              </a:rPr>
              <a:t>九月</a:t>
            </a:r>
            <a:r>
              <a:rPr lang="zh-CN" altLang="en-US" sz="1200" b="1">
                <a:solidFill>
                  <a:srgbClr val="000000"/>
                </a:solidFill>
                <a:latin typeface="Arial Narrow" charset="0"/>
              </a:rPr>
              <a:t> </a:t>
            </a:r>
            <a:r>
              <a:rPr lang="en-US" altLang="zh-CN" sz="1200" b="1">
                <a:solidFill>
                  <a:srgbClr val="000000"/>
                </a:solidFill>
                <a:latin typeface="Arial Narrow" charset="0"/>
              </a:rPr>
              <a:t>52</a:t>
            </a:r>
          </a:p>
          <a:p>
            <a:pPr algn="ctr" eaLnBrk="1" hangingPunct="1"/>
            <a:r>
              <a:rPr lang="en-US" altLang="zh-CN" sz="2400" b="1">
                <a:solidFill>
                  <a:srgbClr val="000000"/>
                </a:solidFill>
                <a:latin typeface="Arial Narrow" charset="0"/>
              </a:rPr>
              <a:t>2</a:t>
            </a:r>
            <a:br>
              <a:rPr lang="en-US" altLang="zh-CN" sz="2400" b="1">
                <a:solidFill>
                  <a:srgbClr val="000000"/>
                </a:solidFill>
                <a:latin typeface="Arial Narrow" charset="0"/>
              </a:rPr>
            </a:br>
            <a:r>
              <a:rPr lang="zh-TW" altLang="en-US" sz="2400">
                <a:solidFill>
                  <a:srgbClr val="000066"/>
                </a:solidFill>
              </a:rPr>
              <a:t> </a:t>
            </a:r>
            <a:r>
              <a:rPr lang="zh-TW" altLang="en-US" sz="2200" b="1">
                <a:solidFill>
                  <a:srgbClr val="000000"/>
                </a:solidFill>
              </a:rPr>
              <a:t>爱琴海</a:t>
            </a:r>
            <a:endParaRPr lang="zh-CN" altLang="en-US" sz="2200" b="1">
              <a:solidFill>
                <a:srgbClr val="000000"/>
              </a:solidFill>
              <a:latin typeface="Arial Narrow" charset="0"/>
            </a:endParaRPr>
          </a:p>
          <a:p>
            <a:pPr algn="ctr" eaLnBrk="1" hangingPunct="1">
              <a:spcBef>
                <a:spcPct val="50000"/>
              </a:spcBef>
            </a:pPr>
            <a:endParaRPr lang="en-US" altLang="zh-CN" sz="900" b="1">
              <a:solidFill>
                <a:srgbClr val="000000"/>
              </a:solidFill>
              <a:latin typeface="Arial Narrow" charset="0"/>
            </a:endParaRPr>
          </a:p>
        </p:txBody>
      </p:sp>
      <p:sp>
        <p:nvSpPr>
          <p:cNvPr id="394263" name="Text Box 9"/>
          <p:cNvSpPr txBox="1">
            <a:spLocks noChangeArrowheads="1"/>
          </p:cNvSpPr>
          <p:nvPr/>
        </p:nvSpPr>
        <p:spPr bwMode="auto">
          <a:xfrm>
            <a:off x="3743325"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zh-CN" altLang="en-US" sz="1200" b="1">
                <a:solidFill>
                  <a:srgbClr val="000000"/>
                </a:solidFill>
                <a:latin typeface="Arial Narrow" charset="0"/>
              </a:rPr>
              <a:t> </a:t>
            </a:r>
            <a:r>
              <a:rPr lang="en-US" altLang="zh-CN" sz="1200" b="1">
                <a:solidFill>
                  <a:srgbClr val="000000"/>
                </a:solidFill>
                <a:latin typeface="Arial Narrow" charset="0"/>
              </a:rPr>
              <a:t>53-</a:t>
            </a:r>
            <a:br>
              <a:rPr lang="en-US" altLang="zh-CN" sz="1200" b="1">
                <a:solidFill>
                  <a:srgbClr val="000000"/>
                </a:solidFill>
                <a:latin typeface="Arial Narrow" charset="0"/>
              </a:rPr>
            </a:br>
            <a:r>
              <a:rPr lang="zh-TW" altLang="en-US" sz="1200" b="1">
                <a:solidFill>
                  <a:srgbClr val="000000"/>
                </a:solidFill>
                <a:latin typeface="Arial Narrow" charset="0"/>
              </a:rPr>
              <a:t>五月</a:t>
            </a:r>
            <a:r>
              <a:rPr lang="zh-CN" altLang="en-US" sz="1200" b="1">
                <a:solidFill>
                  <a:srgbClr val="000000"/>
                </a:solidFill>
                <a:latin typeface="Arial Narrow" charset="0"/>
              </a:rPr>
              <a:t> </a:t>
            </a:r>
            <a:r>
              <a:rPr lang="en-US" altLang="zh-CN" sz="1200" b="1">
                <a:solidFill>
                  <a:srgbClr val="000000"/>
                </a:solidFill>
                <a:latin typeface="Arial Narrow" charset="0"/>
              </a:rPr>
              <a:t>57</a:t>
            </a:r>
          </a:p>
          <a:p>
            <a:pPr algn="ctr" eaLnBrk="1" hangingPunct="1"/>
            <a:r>
              <a:rPr lang="en-US" altLang="zh-CN" sz="2400" b="1">
                <a:solidFill>
                  <a:srgbClr val="000000"/>
                </a:solidFill>
                <a:latin typeface="Arial Narrow" charset="0"/>
              </a:rPr>
              <a:t>3</a:t>
            </a:r>
            <a:br>
              <a:rPr lang="en-US" altLang="zh-CN" sz="2400" b="1">
                <a:solidFill>
                  <a:srgbClr val="000000"/>
                </a:solidFill>
                <a:latin typeface="Arial Narrow" charset="0"/>
              </a:rPr>
            </a:br>
            <a:r>
              <a:rPr lang="zh-CN" altLang="en-US" sz="2400" b="1">
                <a:solidFill>
                  <a:srgbClr val="000000"/>
                </a:solidFill>
              </a:rPr>
              <a:t>亚细亚</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64" name="Text Box 17"/>
          <p:cNvSpPr txBox="1">
            <a:spLocks noChangeArrowheads="1"/>
          </p:cNvSpPr>
          <p:nvPr/>
        </p:nvSpPr>
        <p:spPr bwMode="auto">
          <a:xfrm>
            <a:off x="4724400" y="2133600"/>
            <a:ext cx="6858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FFFFFF"/>
                </a:solidFill>
                <a:latin typeface="Arial Narrow" charset="0"/>
              </a:rPr>
              <a:t>五月</a:t>
            </a:r>
            <a:r>
              <a:rPr lang="zh-CN" altLang="en-US" sz="1200" b="1">
                <a:solidFill>
                  <a:srgbClr val="FFFFFF"/>
                </a:solidFill>
                <a:latin typeface="Arial Narrow" charset="0"/>
              </a:rPr>
              <a:t> </a:t>
            </a:r>
            <a:r>
              <a:rPr lang="en-US" altLang="zh-CN" sz="1200" b="1">
                <a:solidFill>
                  <a:srgbClr val="FFFFFF"/>
                </a:solidFill>
                <a:latin typeface="Arial Narrow" charset="0"/>
              </a:rPr>
              <a:t>57-</a:t>
            </a:r>
            <a:br>
              <a:rPr lang="en-US" altLang="zh-CN" sz="1200" b="1">
                <a:solidFill>
                  <a:srgbClr val="FFFFFF"/>
                </a:solidFill>
                <a:latin typeface="Arial Narrow" charset="0"/>
              </a:rPr>
            </a:br>
            <a:r>
              <a:rPr lang="zh-TW" altLang="en-US" sz="1200" b="1">
                <a:solidFill>
                  <a:srgbClr val="FFFFFF"/>
                </a:solidFill>
                <a:latin typeface="Arial Narrow" charset="0"/>
              </a:rPr>
              <a:t>八月</a:t>
            </a:r>
            <a:r>
              <a:rPr lang="zh-CN" altLang="en-US" sz="1200" b="1">
                <a:solidFill>
                  <a:srgbClr val="FFFFFF"/>
                </a:solidFill>
                <a:latin typeface="Arial Narrow" charset="0"/>
              </a:rPr>
              <a:t> </a:t>
            </a:r>
            <a:r>
              <a:rPr lang="en-US" altLang="zh-CN" sz="1200" b="1">
                <a:solidFill>
                  <a:srgbClr val="FFFFFF"/>
                </a:solidFill>
                <a:latin typeface="Arial Narrow" charset="0"/>
              </a:rPr>
              <a:t>59</a:t>
            </a:r>
          </a:p>
          <a:p>
            <a:pPr algn="ctr" eaLnBrk="1" hangingPunct="1">
              <a:spcBef>
                <a:spcPct val="50000"/>
              </a:spcBef>
            </a:pPr>
            <a:r>
              <a:rPr lang="zh-TW" altLang="en-US" sz="1800" b="1">
                <a:solidFill>
                  <a:srgbClr val="FFCC66"/>
                </a:solidFill>
              </a:rPr>
              <a:t>试验</a:t>
            </a:r>
            <a:endParaRPr lang="zh-CN" altLang="en-US" sz="1800" b="1">
              <a:solidFill>
                <a:srgbClr val="FFCC66"/>
              </a:solidFill>
              <a:latin typeface="Arial Narrow" charset="0"/>
            </a:endParaRPr>
          </a:p>
        </p:txBody>
      </p:sp>
      <p:grpSp>
        <p:nvGrpSpPr>
          <p:cNvPr id="6" name="Group 13"/>
          <p:cNvGrpSpPr>
            <a:grpSpLocks/>
          </p:cNvGrpSpPr>
          <p:nvPr/>
        </p:nvGrpSpPr>
        <p:grpSpPr bwMode="auto">
          <a:xfrm>
            <a:off x="5148263" y="1916113"/>
            <a:ext cx="3995737" cy="4681537"/>
            <a:chOff x="3744" y="2736"/>
            <a:chExt cx="1248" cy="720"/>
          </a:xfrm>
        </p:grpSpPr>
        <p:sp>
          <p:nvSpPr>
            <p:cNvPr id="394305"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6" name="Text Box 15"/>
            <p:cNvSpPr txBox="1">
              <a:spLocks noChangeArrowheads="1"/>
            </p:cNvSpPr>
            <p:nvPr/>
          </p:nvSpPr>
          <p:spPr bwMode="auto">
            <a:xfrm>
              <a:off x="4057" y="3190"/>
              <a:ext cx="935"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TW" altLang="en-US" b="1">
                  <a:solidFill>
                    <a:srgbClr val="FFFF00"/>
                  </a:solidFill>
                  <a:latin typeface="Tahoma" charset="0"/>
                </a:rPr>
                <a:t>西方牧</a:t>
              </a:r>
              <a:r>
                <a:rPr lang="zh-CN" altLang="en-US" b="1">
                  <a:solidFill>
                    <a:srgbClr val="FFFF00"/>
                  </a:solidFill>
                </a:rPr>
                <a:t>养</a:t>
              </a:r>
            </a:p>
          </p:txBody>
        </p:sp>
      </p:grpSp>
      <p:sp>
        <p:nvSpPr>
          <p:cNvPr id="394267" name="Text Box 20"/>
          <p:cNvSpPr txBox="1">
            <a:spLocks noChangeArrowheads="1"/>
          </p:cNvSpPr>
          <p:nvPr/>
        </p:nvSpPr>
        <p:spPr bwMode="auto">
          <a:xfrm>
            <a:off x="8296275" y="2324100"/>
            <a:ext cx="847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春</a:t>
            </a:r>
            <a:r>
              <a:rPr lang="zh-CN" altLang="en-US" sz="1200" b="1" dirty="0">
                <a:solidFill>
                  <a:srgbClr val="FFFFFF"/>
                </a:solidFill>
                <a:latin typeface="Arial Narrow" charset="0"/>
              </a:rPr>
              <a:t> </a:t>
            </a:r>
            <a:r>
              <a:rPr lang="en-US" altLang="zh-CN" sz="1200" b="1" dirty="0">
                <a:solidFill>
                  <a:srgbClr val="FFFFFF"/>
                </a:solidFill>
                <a:latin typeface="Arial Narrow" charset="0"/>
              </a:rPr>
              <a:t>68</a:t>
            </a:r>
          </a:p>
          <a:p>
            <a:pPr algn="ctr" eaLnBrk="1" hangingPunct="1">
              <a:spcBef>
                <a:spcPct val="50000"/>
              </a:spcBef>
            </a:pPr>
            <a:r>
              <a:rPr lang="zh-CN" altLang="en-US" sz="1600" b="1" dirty="0">
                <a:solidFill>
                  <a:srgbClr val="FFFFFF"/>
                </a:solidFill>
              </a:rPr>
              <a:t>教会扩展</a:t>
            </a:r>
          </a:p>
          <a:p>
            <a:pPr algn="ctr" eaLnBrk="1" hangingPunct="1">
              <a:spcBef>
                <a:spcPct val="50000"/>
              </a:spcBef>
            </a:pPr>
            <a:endParaRPr lang="en-US" altLang="zh-CN" sz="1600" b="1" dirty="0">
              <a:solidFill>
                <a:srgbClr val="FFCC66"/>
              </a:solidFill>
              <a:latin typeface="Arial Narrow" charset="0"/>
            </a:endParaRPr>
          </a:p>
        </p:txBody>
      </p:sp>
      <p:sp>
        <p:nvSpPr>
          <p:cNvPr id="394268" name="Text Box 11"/>
          <p:cNvSpPr txBox="1">
            <a:spLocks noChangeArrowheads="1"/>
          </p:cNvSpPr>
          <p:nvPr/>
        </p:nvSpPr>
        <p:spPr bwMode="auto">
          <a:xfrm>
            <a:off x="7235825" y="1989138"/>
            <a:ext cx="990600" cy="1262062"/>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dirty="0">
                <a:solidFill>
                  <a:srgbClr val="FFFFFF"/>
                </a:solidFill>
                <a:latin typeface="Arial Narrow" charset="0"/>
              </a:rPr>
              <a:t>秋</a:t>
            </a:r>
            <a:r>
              <a:rPr lang="zh-CN" altLang="en-US" sz="1200" b="1" dirty="0">
                <a:solidFill>
                  <a:srgbClr val="FFFFFF"/>
                </a:solidFill>
                <a:latin typeface="Arial Narrow" charset="0"/>
              </a:rPr>
              <a:t> </a:t>
            </a:r>
            <a:r>
              <a:rPr lang="en-US" altLang="zh-CN" sz="1200" b="1" dirty="0">
                <a:solidFill>
                  <a:srgbClr val="FFFFFF"/>
                </a:solidFill>
                <a:latin typeface="Arial Narrow" charset="0"/>
              </a:rPr>
              <a:t>67-</a:t>
            </a:r>
            <a:br>
              <a:rPr lang="en-US" altLang="zh-CN" sz="1200" b="1" dirty="0">
                <a:solidFill>
                  <a:srgbClr val="FFFFFF"/>
                </a:solidFill>
                <a:latin typeface="Arial Narrow" charset="0"/>
              </a:rPr>
            </a:br>
            <a:r>
              <a:rPr lang="zh-TW" altLang="en-US" sz="1200" b="1" dirty="0">
                <a:solidFill>
                  <a:srgbClr val="FFFFFF"/>
                </a:solidFill>
                <a:latin typeface="Arial Narrow" charset="0"/>
              </a:rPr>
              <a:t>春</a:t>
            </a:r>
            <a:r>
              <a:rPr lang="en-US" altLang="zh-CN" sz="1200" b="1" dirty="0">
                <a:solidFill>
                  <a:srgbClr val="FFFFFF"/>
                </a:solidFill>
                <a:latin typeface="Arial Narrow" charset="0"/>
              </a:rPr>
              <a:t>68</a:t>
            </a:r>
          </a:p>
          <a:p>
            <a:pPr algn="ctr" eaLnBrk="1" hangingPunct="1"/>
            <a:r>
              <a:rPr lang="en-US" altLang="zh-CN" sz="2400" b="1" dirty="0">
                <a:solidFill>
                  <a:srgbClr val="FFFFFF"/>
                </a:solidFill>
                <a:latin typeface="Arial Narrow" charset="0"/>
              </a:rPr>
              <a:t>2</a:t>
            </a:r>
            <a:r>
              <a:rPr lang="en-US" altLang="zh-CN" b="1" dirty="0">
                <a:solidFill>
                  <a:srgbClr val="FFFFFF"/>
                </a:solidFill>
                <a:latin typeface="Arial Narrow" charset="0"/>
              </a:rPr>
              <a:t/>
            </a:r>
            <a:br>
              <a:rPr lang="en-US" altLang="zh-CN" b="1" dirty="0">
                <a:solidFill>
                  <a:srgbClr val="FFFFFF"/>
                </a:solidFill>
                <a:latin typeface="Arial Narrow" charset="0"/>
              </a:rPr>
            </a:br>
            <a:r>
              <a:rPr lang="zh-CN" altLang="en-US" sz="2400" b="1" dirty="0">
                <a:solidFill>
                  <a:srgbClr val="FFFFFF"/>
                </a:solidFill>
              </a:rPr>
              <a:t>罗马</a:t>
            </a:r>
            <a:endParaRPr lang="zh-CN" altLang="en-US" sz="2400" b="1" dirty="0">
              <a:solidFill>
                <a:srgbClr val="FFFFFF"/>
              </a:solidFill>
              <a:latin typeface="Arial Narrow" charset="0"/>
            </a:endParaRPr>
          </a:p>
          <a:p>
            <a:pPr algn="ctr" eaLnBrk="1" hangingPunct="1"/>
            <a:endParaRPr lang="en-US" altLang="zh-CN" sz="1000" b="1" dirty="0">
              <a:solidFill>
                <a:srgbClr val="FFFFFF"/>
              </a:solidFill>
              <a:latin typeface="Arial Narrow" charset="0"/>
            </a:endParaRPr>
          </a:p>
        </p:txBody>
      </p:sp>
      <p:sp>
        <p:nvSpPr>
          <p:cNvPr id="394269" name="Text Box 9"/>
          <p:cNvSpPr txBox="1">
            <a:spLocks noChangeArrowheads="1"/>
          </p:cNvSpPr>
          <p:nvPr/>
        </p:nvSpPr>
        <p:spPr bwMode="auto">
          <a:xfrm>
            <a:off x="6324600" y="1997075"/>
            <a:ext cx="990600" cy="1338263"/>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200" b="1">
                <a:solidFill>
                  <a:srgbClr val="000000"/>
                </a:solidFill>
                <a:latin typeface="Arial Narrow" charset="0"/>
              </a:rPr>
              <a:t>春</a:t>
            </a:r>
            <a:r>
              <a:rPr lang="en-US" altLang="zh-CN" sz="1200" b="1">
                <a:solidFill>
                  <a:srgbClr val="000000"/>
                </a:solidFill>
                <a:latin typeface="Arial Narrow" charset="0"/>
              </a:rPr>
              <a:t>62-</a:t>
            </a:r>
            <a:br>
              <a:rPr lang="en-US" altLang="zh-CN" sz="1200" b="1">
                <a:solidFill>
                  <a:srgbClr val="000000"/>
                </a:solidFill>
                <a:latin typeface="Arial Narrow" charset="0"/>
              </a:rPr>
            </a:br>
            <a:r>
              <a:rPr lang="zh-TW" altLang="en-US" sz="1200" b="1">
                <a:solidFill>
                  <a:srgbClr val="000000"/>
                </a:solidFill>
                <a:latin typeface="Arial Narrow" charset="0"/>
              </a:rPr>
              <a:t>冬</a:t>
            </a:r>
            <a:r>
              <a:rPr lang="zh-CN" altLang="en-US" sz="1200" b="1">
                <a:solidFill>
                  <a:srgbClr val="000000"/>
                </a:solidFill>
                <a:latin typeface="Arial Narrow" charset="0"/>
              </a:rPr>
              <a:t> </a:t>
            </a:r>
            <a:r>
              <a:rPr lang="en-US" altLang="zh-CN" sz="1200" b="1">
                <a:solidFill>
                  <a:srgbClr val="000000"/>
                </a:solidFill>
                <a:latin typeface="Arial Narrow" charset="0"/>
              </a:rPr>
              <a:t>67</a:t>
            </a:r>
          </a:p>
          <a:p>
            <a:pPr algn="ctr" eaLnBrk="1" hangingPunct="1"/>
            <a:r>
              <a:rPr lang="en-US" altLang="zh-CN" sz="2400" b="1">
                <a:solidFill>
                  <a:srgbClr val="000000"/>
                </a:solidFill>
                <a:latin typeface="Arial Narrow" charset="0"/>
              </a:rPr>
              <a:t>4</a:t>
            </a:r>
            <a:r>
              <a:rPr lang="en-US" altLang="zh-CN" b="1">
                <a:solidFill>
                  <a:srgbClr val="000000"/>
                </a:solidFill>
                <a:latin typeface="Arial Narrow" charset="0"/>
              </a:rPr>
              <a:t/>
            </a:r>
            <a:br>
              <a:rPr lang="en-US" altLang="zh-CN" b="1">
                <a:solidFill>
                  <a:srgbClr val="000000"/>
                </a:solidFill>
                <a:latin typeface="Arial Narrow" charset="0"/>
              </a:rPr>
            </a:br>
            <a:r>
              <a:rPr lang="zh-TW" altLang="en-US" sz="2400" b="1">
                <a:solidFill>
                  <a:srgbClr val="000000"/>
                </a:solidFill>
                <a:latin typeface="Arial Narrow" charset="0"/>
              </a:rPr>
              <a:t>西班牙</a:t>
            </a:r>
            <a:endParaRPr lang="zh-CN" altLang="en-US" sz="2400" b="1">
              <a:solidFill>
                <a:srgbClr val="000000"/>
              </a:solidFill>
              <a:latin typeface="Arial Narrow" charset="0"/>
            </a:endParaRPr>
          </a:p>
          <a:p>
            <a:pPr algn="ctr" eaLnBrk="1" hangingPunct="1">
              <a:spcBef>
                <a:spcPct val="50000"/>
              </a:spcBef>
            </a:pPr>
            <a:endParaRPr lang="en-US" altLang="zh-CN" sz="1000" b="1">
              <a:solidFill>
                <a:srgbClr val="000000"/>
              </a:solidFill>
              <a:latin typeface="Arial Narrow" charset="0"/>
            </a:endParaRPr>
          </a:p>
        </p:txBody>
      </p:sp>
      <p:sp>
        <p:nvSpPr>
          <p:cNvPr id="394270" name="Text Box 22"/>
          <p:cNvSpPr txBox="1">
            <a:spLocks noChangeArrowheads="1"/>
          </p:cNvSpPr>
          <p:nvPr/>
        </p:nvSpPr>
        <p:spPr bwMode="auto">
          <a:xfrm>
            <a:off x="45720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路加</a:t>
            </a:r>
            <a:endParaRPr lang="en-US" sz="1600">
              <a:solidFill>
                <a:srgbClr val="FFFFFF"/>
              </a:solidFill>
              <a:latin typeface="Arial Narrow" charset="0"/>
            </a:endParaRPr>
          </a:p>
        </p:txBody>
      </p:sp>
      <p:sp>
        <p:nvSpPr>
          <p:cNvPr id="394271"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en-US" altLang="zh-CN" sz="2000" b="1" dirty="0">
                <a:solidFill>
                  <a:srgbClr val="FFFFFF"/>
                </a:solidFill>
                <a:latin typeface="Arial Narrow" charset="0"/>
              </a:rPr>
              <a:t>35           48          49          50          52  53          57        60             62              67           68     95</a:t>
            </a:r>
          </a:p>
        </p:txBody>
      </p:sp>
      <p:sp>
        <p:nvSpPr>
          <p:cNvPr id="394272"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FFFFFF"/>
                </a:solidFill>
              </a:rPr>
              <a:t>马</a:t>
            </a:r>
            <a:r>
              <a:rPr lang="zh-TW" altLang="en-US" sz="1600" b="1">
                <a:solidFill>
                  <a:srgbClr val="FFFFFF"/>
                </a:solidFill>
              </a:rPr>
              <a:t>太</a:t>
            </a:r>
            <a:endParaRPr lang="en-US" sz="1600" b="1">
              <a:solidFill>
                <a:srgbClr val="FFFFFF"/>
              </a:solidFill>
              <a:latin typeface="Arial Narrow" charset="0"/>
            </a:endParaRPr>
          </a:p>
        </p:txBody>
      </p:sp>
      <p:sp>
        <p:nvSpPr>
          <p:cNvPr id="394273" name="Text Box 22"/>
          <p:cNvSpPr txBox="1">
            <a:spLocks noChangeArrowheads="1"/>
          </p:cNvSpPr>
          <p:nvPr/>
        </p:nvSpPr>
        <p:spPr bwMode="auto">
          <a:xfrm>
            <a:off x="5486400" y="3657600"/>
            <a:ext cx="8858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使徒行传</a:t>
            </a:r>
            <a:endParaRPr lang="en-US" sz="1600" dirty="0">
              <a:solidFill>
                <a:srgbClr val="FFFFFF"/>
              </a:solidFill>
              <a:latin typeface="Arial Narrow" charset="0"/>
            </a:endParaRPr>
          </a:p>
        </p:txBody>
      </p:sp>
      <p:sp>
        <p:nvSpPr>
          <p:cNvPr id="394274" name="Text Box 29"/>
          <p:cNvSpPr txBox="1">
            <a:spLocks noChangeArrowheads="1"/>
          </p:cNvSpPr>
          <p:nvPr/>
        </p:nvSpPr>
        <p:spPr bwMode="auto">
          <a:xfrm>
            <a:off x="6599238" y="3657600"/>
            <a:ext cx="792162"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dirty="0">
                <a:solidFill>
                  <a:srgbClr val="FFFFFF"/>
                </a:solidFill>
              </a:rPr>
              <a:t>马</a:t>
            </a:r>
            <a:r>
              <a:rPr lang="zh-TW" altLang="en-US" sz="1600" b="1" dirty="0">
                <a:solidFill>
                  <a:srgbClr val="FFFFFF"/>
                </a:solidFill>
              </a:rPr>
              <a:t>可</a:t>
            </a:r>
            <a:endParaRPr lang="en-US" sz="1600" b="1" dirty="0">
              <a:solidFill>
                <a:srgbClr val="FFFFFF"/>
              </a:solidFill>
              <a:latin typeface="Arial Narrow" charset="0"/>
            </a:endParaRPr>
          </a:p>
        </p:txBody>
      </p:sp>
      <p:sp>
        <p:nvSpPr>
          <p:cNvPr id="394275" name="Text Box 31"/>
          <p:cNvSpPr txBox="1">
            <a:spLocks noChangeArrowheads="1"/>
          </p:cNvSpPr>
          <p:nvPr/>
        </p:nvSpPr>
        <p:spPr bwMode="auto">
          <a:xfrm>
            <a:off x="7543800" y="3657600"/>
            <a:ext cx="792163" cy="36988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FFFFFF"/>
                </a:solidFill>
                <a:latin typeface="Arial Narrow" charset="0"/>
              </a:rPr>
              <a:t>约翰</a:t>
            </a:r>
            <a:endParaRPr lang="en-US" sz="1600">
              <a:solidFill>
                <a:srgbClr val="FFFFFF"/>
              </a:solidFill>
              <a:latin typeface="Arial Narrow" charset="0"/>
            </a:endParaRPr>
          </a:p>
        </p:txBody>
      </p:sp>
      <p:sp>
        <p:nvSpPr>
          <p:cNvPr id="52" name="Text Box 19"/>
          <p:cNvSpPr txBox="1">
            <a:spLocks noChangeArrowheads="1"/>
          </p:cNvSpPr>
          <p:nvPr/>
        </p:nvSpPr>
        <p:spPr bwMode="auto">
          <a:xfrm>
            <a:off x="9906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加</a:t>
            </a:r>
            <a:endParaRPr lang="en-US" sz="1600">
              <a:solidFill>
                <a:srgbClr val="000000"/>
              </a:solidFill>
              <a:latin typeface="Arial Narrow" charset="0"/>
            </a:endParaRPr>
          </a:p>
        </p:txBody>
      </p:sp>
      <p:sp>
        <p:nvSpPr>
          <p:cNvPr id="53" name="Text Box 20"/>
          <p:cNvSpPr txBox="1">
            <a:spLocks noChangeArrowheads="1"/>
          </p:cNvSpPr>
          <p:nvPr/>
        </p:nvSpPr>
        <p:spPr bwMode="auto">
          <a:xfrm>
            <a:off x="27130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帖上</a:t>
            </a:r>
            <a:endParaRPr lang="en-US" sz="1600">
              <a:solidFill>
                <a:srgbClr val="000000"/>
              </a:solidFill>
              <a:latin typeface="Arial Narrow" charset="0"/>
            </a:endParaRPr>
          </a:p>
        </p:txBody>
      </p:sp>
      <p:sp>
        <p:nvSpPr>
          <p:cNvPr id="54" name="Text Box 22"/>
          <p:cNvSpPr txBox="1">
            <a:spLocks noChangeArrowheads="1"/>
          </p:cNvSpPr>
          <p:nvPr/>
        </p:nvSpPr>
        <p:spPr bwMode="auto">
          <a:xfrm>
            <a:off x="38100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林前</a:t>
            </a:r>
            <a:endParaRPr lang="en-US" sz="1600">
              <a:solidFill>
                <a:srgbClr val="000000"/>
              </a:solidFill>
              <a:latin typeface="Arial Narrow" charset="0"/>
            </a:endParaRPr>
          </a:p>
        </p:txBody>
      </p:sp>
      <p:sp>
        <p:nvSpPr>
          <p:cNvPr id="55" name="Text Box 21"/>
          <p:cNvSpPr txBox="1">
            <a:spLocks noChangeArrowheads="1"/>
          </p:cNvSpPr>
          <p:nvPr/>
        </p:nvSpPr>
        <p:spPr bwMode="auto">
          <a:xfrm>
            <a:off x="2713038" y="45720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帖下</a:t>
            </a:r>
            <a:endParaRPr lang="en-US" sz="1600">
              <a:solidFill>
                <a:srgbClr val="000000"/>
              </a:solidFill>
              <a:latin typeface="Arial Narrow" charset="0"/>
            </a:endParaRPr>
          </a:p>
        </p:txBody>
      </p:sp>
      <p:sp>
        <p:nvSpPr>
          <p:cNvPr id="56" name="Text Box 24"/>
          <p:cNvSpPr txBox="1">
            <a:spLocks noChangeArrowheads="1"/>
          </p:cNvSpPr>
          <p:nvPr/>
        </p:nvSpPr>
        <p:spPr bwMode="auto">
          <a:xfrm>
            <a:off x="3810000" y="5029200"/>
            <a:ext cx="792163"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1600" b="1">
                <a:solidFill>
                  <a:srgbClr val="000000"/>
                </a:solidFill>
              </a:rPr>
              <a:t>罗马</a:t>
            </a:r>
            <a:endParaRPr lang="en-US" sz="1600">
              <a:solidFill>
                <a:srgbClr val="000000"/>
              </a:solidFill>
              <a:latin typeface="Arial Narrow" charset="0"/>
            </a:endParaRPr>
          </a:p>
        </p:txBody>
      </p:sp>
      <p:sp>
        <p:nvSpPr>
          <p:cNvPr id="57" name="Text Box 23"/>
          <p:cNvSpPr txBox="1">
            <a:spLocks noChangeArrowheads="1"/>
          </p:cNvSpPr>
          <p:nvPr/>
        </p:nvSpPr>
        <p:spPr bwMode="auto">
          <a:xfrm>
            <a:off x="38100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林</a:t>
            </a:r>
            <a:r>
              <a:rPr lang="zh-CN" altLang="en-US" sz="1800" b="1">
                <a:solidFill>
                  <a:srgbClr val="000000"/>
                </a:solidFill>
                <a:latin typeface="Arial Narrow" charset="0"/>
              </a:rPr>
              <a:t>后</a:t>
            </a:r>
            <a:endParaRPr lang="en-US" sz="1600">
              <a:solidFill>
                <a:srgbClr val="000000"/>
              </a:solidFill>
              <a:latin typeface="Arial Narrow" charset="0"/>
            </a:endParaRPr>
          </a:p>
        </p:txBody>
      </p:sp>
      <p:sp>
        <p:nvSpPr>
          <p:cNvPr id="394282" name="Rectangle 8"/>
          <p:cNvSpPr>
            <a:spLocks noChangeArrowheads="1"/>
          </p:cNvSpPr>
          <p:nvPr/>
        </p:nvSpPr>
        <p:spPr bwMode="auto">
          <a:xfrm>
            <a:off x="838200" y="4038600"/>
            <a:ext cx="3886200" cy="1452563"/>
          </a:xfrm>
          <a:prstGeom prst="rect">
            <a:avLst/>
          </a:prstGeom>
          <a:noFill/>
          <a:ln w="571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FFFFFF"/>
              </a:solidFill>
              <a:latin typeface="Arial" charset="0"/>
              <a:ea typeface="SimSun" charset="0"/>
              <a:cs typeface="SimSun" charset="0"/>
            </a:endParaRPr>
          </a:p>
        </p:txBody>
      </p:sp>
      <p:grpSp>
        <p:nvGrpSpPr>
          <p:cNvPr id="7" name="Group 10"/>
          <p:cNvGrpSpPr>
            <a:grpSpLocks/>
          </p:cNvGrpSpPr>
          <p:nvPr/>
        </p:nvGrpSpPr>
        <p:grpSpPr bwMode="auto">
          <a:xfrm>
            <a:off x="5181600" y="4038600"/>
            <a:ext cx="1371600" cy="2584450"/>
            <a:chOff x="3024" y="2736"/>
            <a:chExt cx="724" cy="1498"/>
          </a:xfrm>
        </p:grpSpPr>
        <p:sp>
          <p:nvSpPr>
            <p:cNvPr id="394303" name="Rectangle 11"/>
            <p:cNvSpPr>
              <a:spLocks noChangeArrowheads="1"/>
            </p:cNvSpPr>
            <p:nvPr/>
          </p:nvSpPr>
          <p:spPr bwMode="auto">
            <a:xfrm>
              <a:off x="3028" y="2736"/>
              <a:ext cx="672" cy="1392"/>
            </a:xfrm>
            <a:prstGeom prst="rect">
              <a:avLst/>
            </a:prstGeom>
            <a:noFill/>
            <a:ln w="5715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4" name="Text Box 12"/>
            <p:cNvSpPr txBox="1">
              <a:spLocks noChangeArrowheads="1"/>
            </p:cNvSpPr>
            <p:nvPr/>
          </p:nvSpPr>
          <p:spPr bwMode="auto">
            <a:xfrm>
              <a:off x="3024" y="3859"/>
              <a:ext cx="724"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endParaRPr lang="zh-CN" altLang="en-US" b="1">
                <a:solidFill>
                  <a:srgbClr val="FF9900"/>
                </a:solidFill>
                <a:latin typeface="Tahoma" charset="0"/>
              </a:endParaRPr>
            </a:p>
          </p:txBody>
        </p:sp>
      </p:grpSp>
      <p:sp>
        <p:nvSpPr>
          <p:cNvPr id="64" name="Text Box 25"/>
          <p:cNvSpPr txBox="1">
            <a:spLocks noChangeArrowheads="1"/>
          </p:cNvSpPr>
          <p:nvPr/>
        </p:nvSpPr>
        <p:spPr bwMode="auto">
          <a:xfrm>
            <a:off x="54864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弗</a:t>
            </a:r>
            <a:endParaRPr lang="en-US" sz="1600">
              <a:solidFill>
                <a:srgbClr val="000000"/>
              </a:solidFill>
              <a:latin typeface="Arial Narrow" charset="0"/>
            </a:endParaRPr>
          </a:p>
        </p:txBody>
      </p:sp>
      <p:sp>
        <p:nvSpPr>
          <p:cNvPr id="65" name="Text Box 26"/>
          <p:cNvSpPr txBox="1">
            <a:spLocks noChangeArrowheads="1"/>
          </p:cNvSpPr>
          <p:nvPr/>
        </p:nvSpPr>
        <p:spPr bwMode="auto">
          <a:xfrm>
            <a:off x="5486400" y="45720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西</a:t>
            </a:r>
            <a:endParaRPr lang="en-US" sz="1600">
              <a:solidFill>
                <a:srgbClr val="000000"/>
              </a:solidFill>
              <a:latin typeface="Arial Narrow" charset="0"/>
            </a:endParaRPr>
          </a:p>
        </p:txBody>
      </p:sp>
      <p:sp>
        <p:nvSpPr>
          <p:cNvPr id="67" name="Text Box 27"/>
          <p:cNvSpPr txBox="1">
            <a:spLocks noChangeArrowheads="1"/>
          </p:cNvSpPr>
          <p:nvPr/>
        </p:nvSpPr>
        <p:spPr bwMode="auto">
          <a:xfrm>
            <a:off x="5486400" y="50292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門</a:t>
            </a:r>
            <a:endParaRPr lang="en-US" sz="1600">
              <a:solidFill>
                <a:srgbClr val="000000"/>
              </a:solidFill>
              <a:latin typeface="Arial Narrow" charset="0"/>
            </a:endParaRPr>
          </a:p>
        </p:txBody>
      </p:sp>
      <p:sp>
        <p:nvSpPr>
          <p:cNvPr id="68" name="Text Box 28"/>
          <p:cNvSpPr txBox="1">
            <a:spLocks noChangeArrowheads="1"/>
          </p:cNvSpPr>
          <p:nvPr/>
        </p:nvSpPr>
        <p:spPr bwMode="auto">
          <a:xfrm>
            <a:off x="5486400" y="54864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腓</a:t>
            </a:r>
            <a:endParaRPr lang="en-US" sz="1600">
              <a:solidFill>
                <a:srgbClr val="000000"/>
              </a:solidFill>
              <a:latin typeface="Arial Narrow" charset="0"/>
            </a:endParaRPr>
          </a:p>
        </p:txBody>
      </p:sp>
      <p:sp>
        <p:nvSpPr>
          <p:cNvPr id="69" name="Text Box 29"/>
          <p:cNvSpPr txBox="1">
            <a:spLocks noChangeArrowheads="1"/>
          </p:cNvSpPr>
          <p:nvPr/>
        </p:nvSpPr>
        <p:spPr bwMode="auto">
          <a:xfrm>
            <a:off x="6599238" y="4114800"/>
            <a:ext cx="792162"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提前</a:t>
            </a:r>
            <a:endParaRPr lang="en-US" sz="1600">
              <a:solidFill>
                <a:srgbClr val="000000"/>
              </a:solidFill>
              <a:latin typeface="Arial Narrow" charset="0"/>
            </a:endParaRPr>
          </a:p>
        </p:txBody>
      </p:sp>
      <p:sp>
        <p:nvSpPr>
          <p:cNvPr id="70" name="Text Box 30"/>
          <p:cNvSpPr txBox="1">
            <a:spLocks noChangeArrowheads="1"/>
          </p:cNvSpPr>
          <p:nvPr/>
        </p:nvSpPr>
        <p:spPr bwMode="auto">
          <a:xfrm>
            <a:off x="6599238" y="4572000"/>
            <a:ext cx="792162" cy="33813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000000"/>
                </a:solidFill>
                <a:latin typeface="Arial Narrow" charset="0"/>
              </a:rPr>
              <a:t>多</a:t>
            </a:r>
            <a:endParaRPr lang="en-US" sz="1600" b="1">
              <a:solidFill>
                <a:srgbClr val="000000"/>
              </a:solidFill>
              <a:latin typeface="Arial Narrow" charset="0"/>
            </a:endParaRPr>
          </a:p>
        </p:txBody>
      </p:sp>
      <p:sp>
        <p:nvSpPr>
          <p:cNvPr id="71" name="Text Box 31"/>
          <p:cNvSpPr txBox="1">
            <a:spLocks noChangeArrowheads="1"/>
          </p:cNvSpPr>
          <p:nvPr/>
        </p:nvSpPr>
        <p:spPr bwMode="auto">
          <a:xfrm>
            <a:off x="7543800" y="4114800"/>
            <a:ext cx="792163" cy="369888"/>
          </a:xfrm>
          <a:prstGeom prst="rect">
            <a:avLst/>
          </a:prstGeom>
          <a:solidFill>
            <a:srgbClr val="CCFFFF"/>
          </a:solidFill>
          <a:ln w="12700">
            <a:solidFill>
              <a:schemeClr val="tx2"/>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800" b="1">
                <a:solidFill>
                  <a:srgbClr val="000000"/>
                </a:solidFill>
                <a:latin typeface="Arial Narrow" charset="0"/>
              </a:rPr>
              <a:t>提</a:t>
            </a:r>
            <a:r>
              <a:rPr lang="zh-CN" altLang="en-US" sz="1800" b="1">
                <a:solidFill>
                  <a:srgbClr val="000000"/>
                </a:solidFill>
                <a:latin typeface="Arial Narrow" charset="0"/>
              </a:rPr>
              <a:t>后</a:t>
            </a:r>
            <a:endParaRPr lang="en-US" sz="1600">
              <a:solidFill>
                <a:srgbClr val="000000"/>
              </a:solidFill>
              <a:latin typeface="Arial Narrow" charset="0"/>
            </a:endParaRPr>
          </a:p>
        </p:txBody>
      </p:sp>
      <p:grpSp>
        <p:nvGrpSpPr>
          <p:cNvPr id="8" name="Group 13"/>
          <p:cNvGrpSpPr>
            <a:grpSpLocks/>
          </p:cNvGrpSpPr>
          <p:nvPr/>
        </p:nvGrpSpPr>
        <p:grpSpPr bwMode="auto">
          <a:xfrm>
            <a:off x="6588125" y="4076700"/>
            <a:ext cx="1981200" cy="1476375"/>
            <a:chOff x="3744" y="2736"/>
            <a:chExt cx="1248" cy="777"/>
          </a:xfrm>
        </p:grpSpPr>
        <p:sp>
          <p:nvSpPr>
            <p:cNvPr id="394301" name="Rectangle 14"/>
            <p:cNvSpPr>
              <a:spLocks noChangeArrowheads="1"/>
            </p:cNvSpPr>
            <p:nvPr/>
          </p:nvSpPr>
          <p:spPr bwMode="auto">
            <a:xfrm>
              <a:off x="3744" y="2736"/>
              <a:ext cx="1248" cy="72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sz="3600">
                <a:solidFill>
                  <a:srgbClr val="000000"/>
                </a:solidFill>
                <a:latin typeface="Arial" charset="0"/>
                <a:ea typeface="SimSun" charset="0"/>
                <a:cs typeface="SimSun" charset="0"/>
              </a:endParaRPr>
            </a:p>
          </p:txBody>
        </p:sp>
        <p:sp>
          <p:nvSpPr>
            <p:cNvPr id="394302" name="Text Box 15"/>
            <p:cNvSpPr txBox="1">
              <a:spLocks noChangeArrowheads="1"/>
            </p:cNvSpPr>
            <p:nvPr/>
          </p:nvSpPr>
          <p:spPr bwMode="auto">
            <a:xfrm>
              <a:off x="3888" y="3173"/>
              <a:ext cx="910" cy="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endParaRPr lang="zh-CN" altLang="en-US" b="1">
                <a:solidFill>
                  <a:srgbClr val="FFFF00"/>
                </a:solidFill>
                <a:latin typeface="Tahoma" charset="0"/>
              </a:endParaRPr>
            </a:p>
          </p:txBody>
        </p:sp>
      </p:grpSp>
      <p:sp>
        <p:nvSpPr>
          <p:cNvPr id="394292" name="Text Box 19"/>
          <p:cNvSpPr txBox="1">
            <a:spLocks noChangeArrowheads="1"/>
          </p:cNvSpPr>
          <p:nvPr/>
        </p:nvSpPr>
        <p:spPr bwMode="auto">
          <a:xfrm>
            <a:off x="152400" y="5861050"/>
            <a:ext cx="1800225" cy="338138"/>
          </a:xfrm>
          <a:prstGeom prst="rect">
            <a:avLst/>
          </a:prstGeom>
          <a:solidFill>
            <a:srgbClr val="800000"/>
          </a:solidFill>
          <a:ln w="12700">
            <a:solidFill>
              <a:srgbClr val="FFFFFF"/>
            </a:solidFill>
            <a:miter lim="800000"/>
            <a:headEnd/>
            <a:tailEnd/>
          </a:ln>
          <a:effectLst>
            <a:outerShdw dist="38100" dir="2700000" rotWithShape="0">
              <a:srgbClr val="808080">
                <a:alpha val="42998"/>
              </a:srgbClr>
            </a:outerShdw>
          </a:effectLst>
        </p:spPr>
        <p:txBody>
          <a:bodyPr lIns="0" r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TW" altLang="en-US" sz="1600" b="1">
                <a:solidFill>
                  <a:srgbClr val="FFFFFF"/>
                </a:solidFill>
                <a:latin typeface="Arial Narrow" charset="0"/>
              </a:rPr>
              <a:t>福音和使徒行</a:t>
            </a:r>
            <a:r>
              <a:rPr lang="zh-CN" altLang="en-US" sz="1600" b="1">
                <a:solidFill>
                  <a:srgbClr val="FFFFFF"/>
                </a:solidFill>
              </a:rPr>
              <a:t>传</a:t>
            </a:r>
            <a:endParaRPr lang="en-US" sz="1600" b="1">
              <a:solidFill>
                <a:srgbClr val="FFFFFF"/>
              </a:solidFill>
              <a:latin typeface="Arial Narrow" charset="0"/>
            </a:endParaRPr>
          </a:p>
        </p:txBody>
      </p:sp>
      <p:sp>
        <p:nvSpPr>
          <p:cNvPr id="394293" name="Text Box 12"/>
          <p:cNvSpPr txBox="1">
            <a:spLocks noChangeArrowheads="1"/>
          </p:cNvSpPr>
          <p:nvPr/>
        </p:nvSpPr>
        <p:spPr bwMode="auto">
          <a:xfrm>
            <a:off x="5181600" y="5976938"/>
            <a:ext cx="1371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zh-CN" altLang="en-US" sz="2400" b="1">
                <a:solidFill>
                  <a:srgbClr val="FFC000"/>
                </a:solidFill>
              </a:rPr>
              <a:t>监狱</a:t>
            </a:r>
            <a:endParaRPr lang="zh-CN" altLang="en-US" sz="2400" b="1">
              <a:solidFill>
                <a:srgbClr val="FFC000"/>
              </a:solidFill>
              <a:latin typeface="Tahoma" charset="0"/>
            </a:endParaRPr>
          </a:p>
        </p:txBody>
      </p:sp>
      <p:sp>
        <p:nvSpPr>
          <p:cNvPr id="78" name="Text Box 19"/>
          <p:cNvSpPr txBox="1">
            <a:spLocks noChangeArrowheads="1"/>
          </p:cNvSpPr>
          <p:nvPr/>
        </p:nvSpPr>
        <p:spPr bwMode="auto">
          <a:xfrm>
            <a:off x="152400" y="6324600"/>
            <a:ext cx="1800225" cy="338138"/>
          </a:xfrm>
          <a:prstGeom prst="rect">
            <a:avLst/>
          </a:prstGeom>
          <a:solidFill>
            <a:srgbClr val="CCFFFF"/>
          </a:solidFill>
          <a:ln w="12700">
            <a:noFill/>
            <a:miter lim="800000"/>
            <a:headEnd/>
            <a:tailEnd/>
          </a:ln>
        </p:spPr>
        <p:txBody>
          <a:bodyPr lIns="0" rIns="0">
            <a:spAutoFit/>
          </a:bodyPr>
          <a:lstStyle>
            <a:defPPr>
              <a:defRPr lang="en-US"/>
            </a:defPPr>
            <a:lvl1pPr algn="ctr" eaLnBrk="1" hangingPunct="1">
              <a:spcBef>
                <a:spcPct val="50000"/>
              </a:spcBef>
              <a:defRPr sz="1600" b="1">
                <a:solidFill>
                  <a:srgbClr val="000000"/>
                </a:solidFill>
                <a:latin typeface="ＭＳ Ｐゴシック" charset="0"/>
              </a:defRPr>
            </a:lvl1pPr>
            <a:lvl2pPr marL="37931725" indent="-37474525" eaLnBrk="0" hangingPunct="0">
              <a:defRPr sz="3600">
                <a:solidFill>
                  <a:schemeClr val="bg1"/>
                </a:solidFill>
                <a:ea typeface="SimSun" charset="0"/>
                <a:cs typeface="SimSun" charset="0"/>
              </a:defRPr>
            </a:lvl2pPr>
            <a:lvl3pPr eaLnBrk="0" hangingPunct="0">
              <a:defRPr sz="3600">
                <a:solidFill>
                  <a:schemeClr val="bg1"/>
                </a:solidFill>
                <a:ea typeface="SimSun" charset="0"/>
                <a:cs typeface="SimSun" charset="0"/>
              </a:defRPr>
            </a:lvl3pPr>
            <a:lvl4pPr eaLnBrk="0" hangingPunct="0">
              <a:defRPr sz="3600">
                <a:solidFill>
                  <a:schemeClr val="bg1"/>
                </a:solidFill>
                <a:ea typeface="SimSun" charset="0"/>
                <a:cs typeface="SimSun" charset="0"/>
              </a:defRPr>
            </a:lvl4pPr>
            <a:lvl5pPr eaLnBrk="0" hangingPunct="0">
              <a:defRPr sz="3600">
                <a:solidFill>
                  <a:schemeClr val="bg1"/>
                </a:solidFill>
                <a:ea typeface="SimSun" charset="0"/>
                <a:cs typeface="SimSun" charset="0"/>
              </a:defRPr>
            </a:lvl5pPr>
            <a:lvl6pPr marL="457200" eaLnBrk="0" fontAlgn="base" hangingPunct="0">
              <a:spcBef>
                <a:spcPct val="0"/>
              </a:spcBef>
              <a:spcAft>
                <a:spcPct val="0"/>
              </a:spcAft>
              <a:defRPr sz="3600">
                <a:solidFill>
                  <a:schemeClr val="bg1"/>
                </a:solidFill>
                <a:ea typeface="SimSun" charset="0"/>
                <a:cs typeface="SimSun" charset="0"/>
              </a:defRPr>
            </a:lvl6pPr>
            <a:lvl7pPr marL="914400" eaLnBrk="0" fontAlgn="base" hangingPunct="0">
              <a:spcBef>
                <a:spcPct val="0"/>
              </a:spcBef>
              <a:spcAft>
                <a:spcPct val="0"/>
              </a:spcAft>
              <a:defRPr sz="3600">
                <a:solidFill>
                  <a:schemeClr val="bg1"/>
                </a:solidFill>
                <a:ea typeface="SimSun" charset="0"/>
                <a:cs typeface="SimSun" charset="0"/>
              </a:defRPr>
            </a:lvl7pPr>
            <a:lvl8pPr marL="1371600" eaLnBrk="0" fontAlgn="base" hangingPunct="0">
              <a:spcBef>
                <a:spcPct val="0"/>
              </a:spcBef>
              <a:spcAft>
                <a:spcPct val="0"/>
              </a:spcAft>
              <a:defRPr sz="3600">
                <a:solidFill>
                  <a:schemeClr val="bg1"/>
                </a:solidFill>
                <a:ea typeface="SimSun" charset="0"/>
                <a:cs typeface="SimSun" charset="0"/>
              </a:defRPr>
            </a:lvl8pPr>
            <a:lvl9pPr marL="1828800" eaLnBrk="0" fontAlgn="base" hangingPunct="0">
              <a:spcBef>
                <a:spcPct val="0"/>
              </a:spcBef>
              <a:spcAft>
                <a:spcPct val="0"/>
              </a:spcAft>
              <a:defRPr sz="3600">
                <a:solidFill>
                  <a:schemeClr val="bg1"/>
                </a:solidFill>
                <a:ea typeface="SimSun" charset="0"/>
                <a:cs typeface="SimSun" charset="0"/>
              </a:defRPr>
            </a:lvl9pPr>
          </a:lstStyle>
          <a:p>
            <a:r>
              <a:rPr lang="zh-CN" altLang="en-US" dirty="0"/>
              <a:t>保罗书</a:t>
            </a:r>
            <a:r>
              <a:rPr lang="zh-TW" altLang="en-US" dirty="0"/>
              <a:t>信</a:t>
            </a:r>
            <a:endParaRPr lang="en-US" dirty="0"/>
          </a:p>
        </p:txBody>
      </p:sp>
      <p:sp>
        <p:nvSpPr>
          <p:cNvPr id="394295" name="Text Box 9"/>
          <p:cNvSpPr txBox="1">
            <a:spLocks noChangeArrowheads="1"/>
          </p:cNvSpPr>
          <p:nvPr/>
        </p:nvSpPr>
        <p:spPr bwMode="auto">
          <a:xfrm>
            <a:off x="2286000" y="5861050"/>
            <a:ext cx="990600" cy="369888"/>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r>
              <a:rPr lang="en-US" altLang="zh-CN" sz="2400" b="1" dirty="0">
                <a:solidFill>
                  <a:srgbClr val="000000"/>
                </a:solidFill>
                <a:latin typeface="Arial Narrow" charset="0"/>
              </a:rPr>
              <a:t>1234</a:t>
            </a:r>
          </a:p>
        </p:txBody>
      </p:sp>
      <p:sp>
        <p:nvSpPr>
          <p:cNvPr id="394296" name="Text Box 10"/>
          <p:cNvSpPr txBox="1">
            <a:spLocks noChangeArrowheads="1"/>
          </p:cNvSpPr>
          <p:nvPr/>
        </p:nvSpPr>
        <p:spPr bwMode="auto">
          <a:xfrm>
            <a:off x="2268538" y="6361113"/>
            <a:ext cx="1008062" cy="307975"/>
          </a:xfrm>
          <a:prstGeom prst="rect">
            <a:avLst/>
          </a:prstGeom>
          <a:solidFill>
            <a:schemeClr val="bg2"/>
          </a:solidFill>
          <a:ln w="12700">
            <a:solidFill>
              <a:srgbClr val="FFFFFF"/>
            </a:solidFill>
            <a:miter lim="800000"/>
            <a:headEnd/>
            <a:tailEnd/>
          </a:ln>
        </p:spPr>
        <p:txBody>
          <a:bodyPr lIns="0" tIns="0" rIns="45720" bIns="0" anchor="b">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ctr" eaLnBrk="1" hangingPunct="1">
              <a:spcBef>
                <a:spcPct val="50000"/>
              </a:spcBef>
            </a:pPr>
            <a:r>
              <a:rPr lang="zh-CN" altLang="en-US" sz="2000" b="1" dirty="0">
                <a:solidFill>
                  <a:srgbClr val="FFFFFF"/>
                </a:solidFill>
              </a:rPr>
              <a:t>罗马</a:t>
            </a:r>
            <a:endParaRPr lang="zh-CN" altLang="en-US" sz="2000" b="1" dirty="0">
              <a:solidFill>
                <a:srgbClr val="FFFFFF"/>
              </a:solidFill>
              <a:latin typeface="Arial Narrow" charset="0"/>
            </a:endParaRPr>
          </a:p>
        </p:txBody>
      </p:sp>
      <p:sp>
        <p:nvSpPr>
          <p:cNvPr id="394297" name="Text Box 20"/>
          <p:cNvSpPr txBox="1">
            <a:spLocks noChangeArrowheads="1"/>
          </p:cNvSpPr>
          <p:nvPr/>
        </p:nvSpPr>
        <p:spPr bwMode="auto">
          <a:xfrm>
            <a:off x="3352800" y="5907088"/>
            <a:ext cx="1600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a:solidFill>
                  <a:srgbClr val="FFFFFF"/>
                </a:solidFill>
                <a:latin typeface="Arial Narrow" charset="0"/>
              </a:rPr>
              <a:t>旅程</a:t>
            </a:r>
            <a:endParaRPr lang="zh-CN" altLang="en-US" b="1">
              <a:solidFill>
                <a:srgbClr val="FFFFFF"/>
              </a:solidFill>
              <a:latin typeface="Arial Narrow" charset="0"/>
            </a:endParaRPr>
          </a:p>
        </p:txBody>
      </p:sp>
      <p:sp>
        <p:nvSpPr>
          <p:cNvPr id="394298" name="Text Box 20"/>
          <p:cNvSpPr txBox="1">
            <a:spLocks noChangeArrowheads="1"/>
          </p:cNvSpPr>
          <p:nvPr/>
        </p:nvSpPr>
        <p:spPr bwMode="auto">
          <a:xfrm>
            <a:off x="3352800" y="6370638"/>
            <a:ext cx="160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eaLnBrk="1" hangingPunct="1">
              <a:spcBef>
                <a:spcPct val="50000"/>
              </a:spcBef>
            </a:pPr>
            <a:r>
              <a:rPr lang="zh-TW" altLang="en-US" sz="1800" b="1" dirty="0">
                <a:solidFill>
                  <a:srgbClr val="FFFFFF"/>
                </a:solidFill>
                <a:latin typeface="Arial Narrow" charset="0"/>
              </a:rPr>
              <a:t>收</a:t>
            </a:r>
            <a:r>
              <a:rPr lang="zh-CN" altLang="en-US" sz="2000" b="1" dirty="0">
                <a:solidFill>
                  <a:srgbClr val="FFFFFF"/>
                </a:solidFill>
              </a:rPr>
              <a:t>监</a:t>
            </a:r>
            <a:endParaRPr lang="zh-CN" altLang="en-US" sz="2000" b="1" dirty="0">
              <a:solidFill>
                <a:srgbClr val="FFFFFF"/>
              </a:solidFill>
              <a:latin typeface="Arial Narrow" charset="0"/>
            </a:endParaRPr>
          </a:p>
        </p:txBody>
      </p:sp>
      <p:sp>
        <p:nvSpPr>
          <p:cNvPr id="394299" name="Text Box 20"/>
          <p:cNvSpPr txBox="1">
            <a:spLocks noChangeArrowheads="1"/>
          </p:cNvSpPr>
          <p:nvPr/>
        </p:nvSpPr>
        <p:spPr bwMode="auto">
          <a:xfrm>
            <a:off x="6477000" y="6553200"/>
            <a:ext cx="24479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3600">
                <a:solidFill>
                  <a:schemeClr val="bg1"/>
                </a:solidFill>
                <a:latin typeface="Times New Roman" charset="0"/>
                <a:ea typeface="SimSun" charset="0"/>
                <a:cs typeface="SimSun" charset="0"/>
              </a:defRPr>
            </a:lvl1pPr>
            <a:lvl2pPr marL="742950" indent="-285750" eaLnBrk="0" hangingPunct="0">
              <a:defRPr sz="3600">
                <a:solidFill>
                  <a:schemeClr val="bg1"/>
                </a:solidFill>
                <a:latin typeface="Times New Roman" charset="0"/>
                <a:ea typeface="SimSun" charset="0"/>
                <a:cs typeface="SimSun" charset="0"/>
              </a:defRPr>
            </a:lvl2pPr>
            <a:lvl3pPr marL="1143000" indent="-228600" eaLnBrk="0" hangingPunct="0">
              <a:defRPr sz="3600">
                <a:solidFill>
                  <a:schemeClr val="bg1"/>
                </a:solidFill>
                <a:latin typeface="Times New Roman" charset="0"/>
                <a:ea typeface="SimSun" charset="0"/>
                <a:cs typeface="SimSun" charset="0"/>
              </a:defRPr>
            </a:lvl3pPr>
            <a:lvl4pPr marL="1600200" indent="-228600" eaLnBrk="0" hangingPunct="0">
              <a:defRPr sz="3600">
                <a:solidFill>
                  <a:schemeClr val="bg1"/>
                </a:solidFill>
                <a:latin typeface="Times New Roman" charset="0"/>
                <a:ea typeface="SimSun" charset="0"/>
                <a:cs typeface="SimSun" charset="0"/>
              </a:defRPr>
            </a:lvl4pPr>
            <a:lvl5pPr marL="2057400" indent="-228600" eaLnBrk="0" hangingPunct="0">
              <a:defRPr sz="3600">
                <a:solidFill>
                  <a:schemeClr val="bg1"/>
                </a:solidFill>
                <a:latin typeface="Times New Roman" charset="0"/>
                <a:ea typeface="SimSun" charset="0"/>
                <a:cs typeface="SimSun" charset="0"/>
              </a:defRPr>
            </a:lvl5pPr>
            <a:lvl6pPr marL="2514600" indent="-228600" eaLnBrk="0" fontAlgn="base" hangingPunct="0">
              <a:spcBef>
                <a:spcPct val="0"/>
              </a:spcBef>
              <a:spcAft>
                <a:spcPct val="0"/>
              </a:spcAft>
              <a:defRPr sz="3600">
                <a:solidFill>
                  <a:schemeClr val="bg1"/>
                </a:solidFill>
                <a:latin typeface="Times New Roman" charset="0"/>
                <a:ea typeface="SimSun" charset="0"/>
                <a:cs typeface="SimSun" charset="0"/>
              </a:defRPr>
            </a:lvl6pPr>
            <a:lvl7pPr marL="2971800" indent="-228600" eaLnBrk="0" fontAlgn="base" hangingPunct="0">
              <a:spcBef>
                <a:spcPct val="0"/>
              </a:spcBef>
              <a:spcAft>
                <a:spcPct val="0"/>
              </a:spcAft>
              <a:defRPr sz="3600">
                <a:solidFill>
                  <a:schemeClr val="bg1"/>
                </a:solidFill>
                <a:latin typeface="Times New Roman" charset="0"/>
                <a:ea typeface="SimSun" charset="0"/>
                <a:cs typeface="SimSun" charset="0"/>
              </a:defRPr>
            </a:lvl7pPr>
            <a:lvl8pPr marL="3429000" indent="-228600" eaLnBrk="0" fontAlgn="base" hangingPunct="0">
              <a:spcBef>
                <a:spcPct val="0"/>
              </a:spcBef>
              <a:spcAft>
                <a:spcPct val="0"/>
              </a:spcAft>
              <a:defRPr sz="3600">
                <a:solidFill>
                  <a:schemeClr val="bg1"/>
                </a:solidFill>
                <a:latin typeface="Times New Roman" charset="0"/>
                <a:ea typeface="SimSun" charset="0"/>
                <a:cs typeface="SimSun" charset="0"/>
              </a:defRPr>
            </a:lvl8pPr>
            <a:lvl9pPr marL="3886200" indent="-228600" eaLnBrk="0" fontAlgn="base" hangingPunct="0">
              <a:spcBef>
                <a:spcPct val="0"/>
              </a:spcBef>
              <a:spcAft>
                <a:spcPct val="0"/>
              </a:spcAft>
              <a:defRPr sz="3600">
                <a:solidFill>
                  <a:schemeClr val="bg1"/>
                </a:solidFill>
                <a:latin typeface="Times New Roman" charset="0"/>
                <a:ea typeface="SimSun" charset="0"/>
                <a:cs typeface="SimSun" charset="0"/>
              </a:defRPr>
            </a:lvl9pPr>
          </a:lstStyle>
          <a:p>
            <a:pPr algn="r" eaLnBrk="1" hangingPunct="1">
              <a:spcBef>
                <a:spcPct val="50000"/>
              </a:spcBef>
            </a:pPr>
            <a:r>
              <a:rPr lang="en-US" altLang="zh-CN" sz="1200" b="1">
                <a:solidFill>
                  <a:srgbClr val="FFFFFF"/>
                </a:solidFill>
                <a:latin typeface="Arial Narrow" charset="0"/>
              </a:rPr>
              <a:t>Pauline</a:t>
            </a:r>
            <a:endParaRPr lang="en-US" altLang="zh-CN" sz="1600" b="1">
              <a:solidFill>
                <a:srgbClr val="FFFFFF"/>
              </a:solidFill>
              <a:latin typeface="Arial Narrow" charset="0"/>
            </a:endParaRPr>
          </a:p>
        </p:txBody>
      </p:sp>
      <p:sp>
        <p:nvSpPr>
          <p:cNvPr id="74" name="Text Box 10"/>
          <p:cNvSpPr txBox="1">
            <a:spLocks noChangeArrowheads="1"/>
          </p:cNvSpPr>
          <p:nvPr/>
        </p:nvSpPr>
        <p:spPr bwMode="auto">
          <a:xfrm>
            <a:off x="5334000" y="2060848"/>
            <a:ext cx="1066800" cy="1216025"/>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rPr>
              <a:t>二月</a:t>
            </a:r>
            <a:r>
              <a:rPr lang="en-US" altLang="ja-JP" sz="1100" dirty="0">
                <a:solidFill>
                  <a:srgbClr val="FFFFFF"/>
                </a:solidFill>
                <a:latin typeface="Arial Narrow" pitchFamily="34" charset="0"/>
              </a:rPr>
              <a:t> 60-</a:t>
            </a:r>
            <a:br>
              <a:rPr lang="en-US" altLang="ja-JP" sz="1100" dirty="0">
                <a:solidFill>
                  <a:srgbClr val="FFFFFF"/>
                </a:solidFill>
                <a:latin typeface="Arial Narrow" pitchFamily="34" charset="0"/>
              </a:rPr>
            </a:br>
            <a:r>
              <a:rPr lang="en-US" altLang="en-US" sz="1100" dirty="0">
                <a:solidFill>
                  <a:srgbClr val="FFFFFF"/>
                </a:solidFill>
              </a:rPr>
              <a:t>三月</a:t>
            </a:r>
            <a:r>
              <a:rPr lang="en-US" altLang="ja-JP" sz="1100" dirty="0">
                <a:solidFill>
                  <a:srgbClr val="FFFFFF"/>
                </a:solidFill>
                <a:latin typeface="Arial Narrow" pitchFamily="34" charset="0"/>
              </a:rPr>
              <a:t> 62</a:t>
            </a:r>
          </a:p>
          <a:p>
            <a:pPr algn="ctr"/>
            <a:r>
              <a:rPr lang="en-US" dirty="0">
                <a:solidFill>
                  <a:srgbClr val="FFFFFF"/>
                </a:solidFill>
                <a:latin typeface="Arial Narrow" pitchFamily="34" charset="0"/>
              </a:rPr>
              <a:t>1</a:t>
            </a:r>
            <a:br>
              <a:rPr lang="en-US" dirty="0">
                <a:solidFill>
                  <a:srgbClr val="FFFFFF"/>
                </a:solidFill>
                <a:latin typeface="Arial Narrow" pitchFamily="34" charset="0"/>
              </a:rPr>
            </a:br>
            <a:r>
              <a:rPr lang="en-US" altLang="en-US" sz="1800" dirty="0">
                <a:solidFill>
                  <a:srgbClr val="FFFFFF"/>
                </a:solidFill>
              </a:rPr>
              <a:t>罗马</a:t>
            </a:r>
            <a:endParaRPr lang="en-US" altLang="ja-JP" sz="1800" dirty="0">
              <a:solidFill>
                <a:srgbClr val="FFFFFF"/>
              </a:solidFill>
              <a:latin typeface="Arial Narrow" pitchFamily="34" charset="0"/>
            </a:endParaRPr>
          </a:p>
          <a:p>
            <a:pPr algn="ctr">
              <a:spcBef>
                <a:spcPct val="50000"/>
              </a:spcBef>
            </a:pPr>
            <a:endParaRPr lang="en-US" sz="1000" dirty="0">
              <a:solidFill>
                <a:srgbClr val="000000"/>
              </a:solidFill>
              <a:latin typeface="Arial Narrow" pitchFamily="34" charset="0"/>
            </a:endParaRPr>
          </a:p>
        </p:txBody>
      </p:sp>
      <p:sp>
        <p:nvSpPr>
          <p:cNvPr id="76" name="Text Box 6"/>
          <p:cNvSpPr txBox="1">
            <a:spLocks noChangeArrowheads="1"/>
          </p:cNvSpPr>
          <p:nvPr/>
        </p:nvSpPr>
        <p:spPr bwMode="auto">
          <a:xfrm>
            <a:off x="76200" y="1014561"/>
            <a:ext cx="6248400" cy="830263"/>
          </a:xfrm>
          <a:prstGeom prst="rect">
            <a:avLst/>
          </a:prstGeom>
          <a:gradFill flip="none" rotWithShape="1">
            <a:gsLst>
              <a:gs pos="64000">
                <a:srgbClr val="000000">
                  <a:lumMod val="25000"/>
                  <a:lumOff val="75000"/>
                </a:srgbClr>
              </a:gs>
              <a:gs pos="100000">
                <a:srgbClr val="FFFFFF"/>
              </a:gs>
            </a:gsLst>
            <a:path path="rect">
              <a:fillToRect l="100000" t="100000"/>
            </a:path>
            <a:tileRect r="-100000" b="-100000"/>
          </a:gradFill>
          <a:ln w="12700">
            <a:solidFill>
              <a:srgbClr val="000000"/>
            </a:solidFill>
            <a:miter lim="800000"/>
            <a:headEnd/>
            <a:tailEnd/>
          </a:ln>
          <a:effectLst/>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fontAlgn="auto" hangingPunct="1">
              <a:spcBef>
                <a:spcPct val="50000"/>
              </a:spcBef>
              <a:spcAft>
                <a:spcPts val="0"/>
              </a:spcAft>
              <a:defRPr/>
            </a:pPr>
            <a:r>
              <a:rPr lang="ja-JP" altLang="en-US" sz="2000" b="1" kern="0" smtClean="0">
                <a:solidFill>
                  <a:srgbClr val="000000"/>
                </a:solidFill>
                <a:latin typeface="Arial" charset="0"/>
              </a:rPr>
              <a:t>“</a:t>
            </a:r>
            <a:r>
              <a:rPr lang="zh-CN" altLang="en-US" b="1" kern="0" smtClean="0">
                <a:solidFill>
                  <a:srgbClr val="000000"/>
                </a:solidFill>
                <a:latin typeface="SimHei" charset="0"/>
                <a:ea typeface="SimHei" charset="0"/>
                <a:cs typeface="SimHei" charset="0"/>
              </a:rPr>
              <a:t>直到地极</a:t>
            </a:r>
            <a:r>
              <a:rPr lang="en-US" altLang="ja-JP" sz="2000" b="1" kern="0" smtClean="0">
                <a:solidFill>
                  <a:srgbClr val="000000"/>
                </a:solidFill>
                <a:latin typeface="Arial" charset="0"/>
              </a:rPr>
              <a:t>” (</a:t>
            </a:r>
            <a:r>
              <a:rPr lang="zh-CN" altLang="en-US" b="1" kern="0" smtClean="0">
                <a:solidFill>
                  <a:srgbClr val="000000"/>
                </a:solidFill>
                <a:latin typeface="SimHei" charset="0"/>
                <a:ea typeface="SimHei" charset="0"/>
                <a:cs typeface="SimHei" charset="0"/>
              </a:rPr>
              <a:t>徒</a:t>
            </a:r>
            <a:r>
              <a:rPr lang="en-US" altLang="ja-JP" sz="2000" b="1" kern="0" smtClean="0">
                <a:solidFill>
                  <a:srgbClr val="000000"/>
                </a:solidFill>
                <a:latin typeface="Arial" charset="0"/>
              </a:rPr>
              <a:t> 1:8)</a:t>
            </a:r>
          </a:p>
          <a:p>
            <a:pPr eaLnBrk="1" fontAlgn="auto" hangingPunct="1">
              <a:spcBef>
                <a:spcPts val="0"/>
              </a:spcBef>
              <a:spcAft>
                <a:spcPts val="0"/>
              </a:spcAft>
              <a:defRPr/>
            </a:pPr>
            <a:r>
              <a:rPr lang="zh-CN" altLang="en-US" b="1" kern="0" smtClean="0">
                <a:solidFill>
                  <a:srgbClr val="000000"/>
                </a:solidFill>
                <a:latin typeface="SimHei" charset="0"/>
                <a:ea typeface="SimHei" charset="0"/>
                <a:cs typeface="SimHei" charset="0"/>
              </a:rPr>
              <a:t>徒</a:t>
            </a:r>
            <a:r>
              <a:rPr lang="en-US" altLang="ja-JP" sz="2000" b="1" kern="0" smtClean="0">
                <a:solidFill>
                  <a:srgbClr val="000000"/>
                </a:solidFill>
                <a:latin typeface="Arial" charset="0"/>
              </a:rPr>
              <a:t>9  13       14    15  16          18           21     27     28</a:t>
            </a:r>
            <a:endParaRPr lang="en-US" sz="2000" b="1" kern="0" smtClean="0">
              <a:solidFill>
                <a:srgbClr val="000000"/>
              </a:solidFill>
              <a:latin typeface="Arial" charset="0"/>
            </a:endParaRPr>
          </a:p>
        </p:txBody>
      </p:sp>
    </p:spTree>
    <p:extLst>
      <p:ext uri="{BB962C8B-B14F-4D97-AF65-F5344CB8AC3E}">
        <p14:creationId xmlns:p14="http://schemas.microsoft.com/office/powerpoint/2010/main" val="11355251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94282"/>
                                        </p:tgtEl>
                                        <p:attrNameLst>
                                          <p:attrName>style.visibility</p:attrName>
                                        </p:attrNameLst>
                                      </p:cBhvr>
                                      <p:to>
                                        <p:strVal val="visible"/>
                                      </p:to>
                                    </p:set>
                                    <p:anim calcmode="lin" valueType="num">
                                      <p:cBhvr>
                                        <p:cTn id="35" dur="1000" fill="hold"/>
                                        <p:tgtEl>
                                          <p:spTgt spid="394282"/>
                                        </p:tgtEl>
                                        <p:attrNameLst>
                                          <p:attrName>ppt_w</p:attrName>
                                        </p:attrNameLst>
                                      </p:cBhvr>
                                      <p:tavLst>
                                        <p:tav tm="0">
                                          <p:val>
                                            <p:strVal val="#ppt_w*0.70"/>
                                          </p:val>
                                        </p:tav>
                                        <p:tav tm="100000">
                                          <p:val>
                                            <p:strVal val="#ppt_w"/>
                                          </p:val>
                                        </p:tav>
                                      </p:tavLst>
                                    </p:anim>
                                    <p:anim calcmode="lin" valueType="num">
                                      <p:cBhvr>
                                        <p:cTn id="36" dur="1000" fill="hold"/>
                                        <p:tgtEl>
                                          <p:spTgt spid="394282"/>
                                        </p:tgtEl>
                                        <p:attrNameLst>
                                          <p:attrName>ppt_h</p:attrName>
                                        </p:attrNameLst>
                                      </p:cBhvr>
                                      <p:tavLst>
                                        <p:tav tm="0">
                                          <p:val>
                                            <p:strVal val="#ppt_h"/>
                                          </p:val>
                                        </p:tav>
                                        <p:tav tm="100000">
                                          <p:val>
                                            <p:strVal val="#ppt_h"/>
                                          </p:val>
                                        </p:tav>
                                      </p:tavLst>
                                    </p:anim>
                                    <p:animEffect transition="in" filter="fade">
                                      <p:cBhvr>
                                        <p:cTn id="37" dur="1000"/>
                                        <p:tgtEl>
                                          <p:spTgt spid="39428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65"/>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6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dissolv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ntr" presetSubtype="0" fill="hold"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dissolve">
                                      <p:cBhvr>
                                        <p:cTn id="75" dur="500"/>
                                        <p:tgtEl>
                                          <p:spTgt spid="8"/>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dissolve">
                                      <p:cBhvr>
                                        <p:cTn id="80" dur="500"/>
                                        <p:tgtEl>
                                          <p:spTgt spid="5"/>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dissolve">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56" grpId="0" animBg="1"/>
      <p:bldP spid="57" grpId="0" animBg="1"/>
      <p:bldP spid="394282" grpId="0" animBg="1"/>
      <p:bldP spid="64" grpId="0" animBg="1"/>
      <p:bldP spid="65" grpId="0" animBg="1"/>
      <p:bldP spid="67" grpId="0" animBg="1"/>
      <p:bldP spid="68" grpId="0" animBg="1"/>
      <p:bldP spid="69" grpId="0" animBg="1"/>
      <p:bldP spid="70" grpId="0" animBg="1"/>
      <p:bldP spid="71" grpId="0" animBg="1"/>
      <p:bldP spid="7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3" descr="EXPTEXTB"/>
          <p:cNvSpPr>
            <a:spLocks noChangeArrowheads="1"/>
          </p:cNvSpPr>
          <p:nvPr/>
        </p:nvSpPr>
        <p:spPr bwMode="auto">
          <a:xfrm>
            <a:off x="0" y="88230"/>
            <a:ext cx="9144000" cy="6858000"/>
          </a:xfrm>
          <a:prstGeom prst="rect">
            <a:avLst/>
          </a:prstGeom>
          <a:gradFill rotWithShape="1">
            <a:gsLst>
              <a:gs pos="0">
                <a:srgbClr val="000090"/>
              </a:gs>
              <a:gs pos="100000">
                <a:srgbClr val="000000"/>
              </a:gs>
            </a:gsLst>
            <a:path path="shape">
              <a:fillToRect l="50000" t="50000" r="50000" b="50000"/>
            </a:path>
          </a:gradFill>
          <a:ln w="9525">
            <a:noFill/>
            <a:miter lim="800000"/>
            <a:headEnd/>
            <a:tailEnd/>
          </a:ln>
        </p:spPr>
        <p:txBody>
          <a:bodyPr wrap="none" anchor="ctr"/>
          <a:lstStyle/>
          <a:p>
            <a:endParaRPr lang="en-US" sz="1800">
              <a:solidFill>
                <a:srgbClr val="000000"/>
              </a:solidFill>
              <a:latin typeface="Arial" pitchFamily="34" charset="0"/>
              <a:ea typeface="MS PGothic" pitchFamily="34" charset="-128"/>
              <a:cs typeface="Times New Roman" pitchFamily="18" charset="0"/>
            </a:endParaRPr>
          </a:p>
        </p:txBody>
      </p:sp>
      <p:sp>
        <p:nvSpPr>
          <p:cNvPr id="40966" name="Text Box 6"/>
          <p:cNvSpPr txBox="1">
            <a:spLocks noChangeArrowheads="1"/>
          </p:cNvSpPr>
          <p:nvPr/>
        </p:nvSpPr>
        <p:spPr bwMode="auto">
          <a:xfrm>
            <a:off x="76200" y="1143000"/>
            <a:ext cx="6248400" cy="708025"/>
          </a:xfrm>
          <a:prstGeom prst="rect">
            <a:avLst/>
          </a:prstGeom>
          <a:gradFill flip="none" rotWithShape="1">
            <a:gsLst>
              <a:gs pos="64000">
                <a:schemeClr val="tx2">
                  <a:lumMod val="25000"/>
                  <a:lumOff val="75000"/>
                </a:schemeClr>
              </a:gs>
              <a:gs pos="100000">
                <a:srgbClr val="FFFFFF"/>
              </a:gs>
            </a:gsLst>
            <a:path path="rect">
              <a:fillToRect l="100000" t="100000"/>
            </a:path>
            <a:tileRect r="-100000" b="-100000"/>
          </a:gradFill>
          <a:ln w="12700">
            <a:solidFill>
              <a:schemeClr val="tx1"/>
            </a:solidFill>
            <a:miter lim="800000"/>
            <a:headEnd/>
            <a:tailEnd/>
          </a:ln>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ja-JP" altLang="en-US" sz="2000" dirty="0">
                <a:solidFill>
                  <a:srgbClr val="2C1102"/>
                </a:solidFill>
                <a:effectLst>
                  <a:outerShdw blurRad="38100" dist="38100" dir="2700000" algn="tl">
                    <a:srgbClr val="C0C0C0"/>
                  </a:outerShdw>
                </a:effectLst>
                <a:latin typeface="MS PGothic" pitchFamily="34" charset="-128"/>
                <a:cs typeface="Times New Roman"/>
              </a:rPr>
              <a:t>“</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直</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地</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极</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使</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徒</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行</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a:t>
            </a:r>
            <a:r>
              <a:rPr lang="en-US" altLang="en-US" sz="2000" dirty="0">
                <a:solidFill>
                  <a:srgbClr val="2C1102"/>
                </a:solidFill>
                <a:effectLst>
                  <a:outerShdw blurRad="38100" dist="38100" dir="2700000" algn="tl">
                    <a:srgbClr val="C0C0C0"/>
                  </a:outerShdw>
                </a:effectLst>
                <a:latin typeface="MS PGothic" pitchFamily="34" charset="-128"/>
                <a:cs typeface="Times New Roman"/>
              </a:rPr>
              <a:t>传</a:t>
            </a:r>
            <a:r>
              <a:rPr lang="en-US" altLang="ja-JP" sz="2000" dirty="0">
                <a:solidFill>
                  <a:srgbClr val="2C1102"/>
                </a:solidFill>
                <a:effectLst>
                  <a:outerShdw blurRad="38100" dist="38100" dir="2700000" algn="tl">
                    <a:srgbClr val="C0C0C0"/>
                  </a:outerShdw>
                </a:effectLst>
                <a:latin typeface="MS PGothic" pitchFamily="34" charset="-128"/>
                <a:cs typeface="Times New Roman"/>
              </a:rPr>
              <a:t> 1:8</a:t>
            </a:r>
            <a:r>
              <a:rPr lang="en-US" altLang="ja-JP" sz="2000" dirty="0">
                <a:solidFill>
                  <a:srgbClr val="808080"/>
                </a:solidFill>
                <a:effectLst>
                  <a:outerShdw blurRad="38100" dist="38100" dir="2700000" algn="tl">
                    <a:srgbClr val="C0C0C0"/>
                  </a:outerShdw>
                </a:effectLst>
                <a:cs typeface="Times New Roman"/>
              </a:rPr>
              <a:t>)</a:t>
            </a:r>
            <a:endParaRPr lang="en-US" altLang="ja-JP" sz="2000" dirty="0">
              <a:solidFill>
                <a:srgbClr val="000000"/>
              </a:solidFill>
              <a:effectLst>
                <a:outerShdw blurRad="38100" dist="38100" dir="2700000" algn="tl">
                  <a:srgbClr val="C0C0C0"/>
                </a:outerShdw>
              </a:effectLst>
              <a:cs typeface="Times New Roman"/>
            </a:endParaRPr>
          </a:p>
          <a:p>
            <a:r>
              <a:rPr lang="en-US" altLang="en-US" sz="1200" dirty="0">
                <a:solidFill>
                  <a:srgbClr val="000000"/>
                </a:solidFill>
                <a:effectLst>
                  <a:outerShdw blurRad="38100" dist="38100" dir="2700000" algn="tl">
                    <a:srgbClr val="C0C0C0"/>
                  </a:outerShdw>
                </a:effectLst>
                <a:cs typeface="Times New Roman"/>
              </a:rPr>
              <a:t>使</a:t>
            </a:r>
            <a:r>
              <a:rPr lang="en-US" sz="1200" dirty="0">
                <a:solidFill>
                  <a:srgbClr val="000000"/>
                </a:solidFill>
                <a:effectLst>
                  <a:outerShdw blurRad="38100" dist="38100" dir="2700000" algn="tl">
                    <a:srgbClr val="C0C0C0"/>
                  </a:outerShdw>
                </a:effectLst>
                <a:cs typeface="Times New Roman"/>
              </a:rPr>
              <a:t> </a:t>
            </a:r>
            <a:r>
              <a:rPr lang="en-US" altLang="en-US" sz="1200" dirty="0">
                <a:solidFill>
                  <a:srgbClr val="000000"/>
                </a:solidFill>
                <a:effectLst>
                  <a:outerShdw blurRad="38100" dist="38100" dir="2700000" algn="tl">
                    <a:srgbClr val="C0C0C0"/>
                  </a:outerShdw>
                </a:effectLst>
                <a:cs typeface="Times New Roman"/>
              </a:rPr>
              <a:t>徒</a:t>
            </a:r>
            <a:r>
              <a:rPr lang="en-US" sz="1200" dirty="0">
                <a:solidFill>
                  <a:srgbClr val="000000"/>
                </a:solidFill>
                <a:effectLst>
                  <a:outerShdw blurRad="38100" dist="38100" dir="2700000" algn="tl">
                    <a:srgbClr val="C0C0C0"/>
                  </a:outerShdw>
                </a:effectLst>
                <a:cs typeface="Times New Roman"/>
              </a:rPr>
              <a:t>  </a:t>
            </a:r>
            <a:r>
              <a:rPr lang="en-US" sz="2000" b="1" dirty="0">
                <a:solidFill>
                  <a:srgbClr val="000000"/>
                </a:solidFill>
                <a:effectLst>
                  <a:outerShdw blurRad="38100" dist="38100" dir="2700000" algn="tl">
                    <a:srgbClr val="C0C0C0"/>
                  </a:outerShdw>
                </a:effectLst>
                <a:latin typeface="Arial" pitchFamily="34" charset="0"/>
                <a:cs typeface="Arial" pitchFamily="34" charset="0"/>
              </a:rPr>
              <a:t>9  13       14    15  16          18           21     27     28</a:t>
            </a:r>
          </a:p>
        </p:txBody>
      </p:sp>
      <p:sp>
        <p:nvSpPr>
          <p:cNvPr id="541700" name="Text Box 16"/>
          <p:cNvSpPr txBox="1">
            <a:spLocks noChangeArrowheads="1"/>
          </p:cNvSpPr>
          <p:nvPr/>
        </p:nvSpPr>
        <p:spPr bwMode="auto">
          <a:xfrm>
            <a:off x="1828800" y="2338388"/>
            <a:ext cx="8382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秋季</a:t>
            </a:r>
            <a:r>
              <a:rPr lang="en-US" altLang="ja-JP" sz="1200">
                <a:solidFill>
                  <a:srgbClr val="F7F7F7"/>
                </a:solidFill>
                <a:latin typeface="Arial Narrow" pitchFamily="34" charset="0"/>
                <a:cs typeface="Times New Roman"/>
              </a:rPr>
              <a:t> 49</a:t>
            </a:r>
          </a:p>
          <a:p>
            <a:pPr algn="ctr">
              <a:spcBef>
                <a:spcPct val="50000"/>
              </a:spcBef>
            </a:pPr>
            <a:r>
              <a:rPr lang="en-US" altLang="en-US" sz="1600">
                <a:solidFill>
                  <a:srgbClr val="F7F7F7"/>
                </a:solidFill>
                <a:cs typeface="Times New Roman"/>
              </a:rPr>
              <a:t>理事会</a:t>
            </a:r>
            <a:endParaRPr lang="en-US" sz="1600">
              <a:solidFill>
                <a:srgbClr val="F7F7F7"/>
              </a:solidFill>
              <a:latin typeface="Arial Narrow" pitchFamily="34" charset="0"/>
              <a:cs typeface="Times New Roman"/>
            </a:endParaRPr>
          </a:p>
        </p:txBody>
      </p:sp>
      <p:sp>
        <p:nvSpPr>
          <p:cNvPr id="541701" name="Text Box 17"/>
          <p:cNvSpPr txBox="1">
            <a:spLocks noChangeArrowheads="1"/>
          </p:cNvSpPr>
          <p:nvPr/>
        </p:nvSpPr>
        <p:spPr bwMode="auto">
          <a:xfrm>
            <a:off x="4724400" y="2133600"/>
            <a:ext cx="685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7F7F7"/>
                </a:solidFill>
                <a:cs typeface="Times New Roman"/>
              </a:rPr>
              <a:t>五月</a:t>
            </a:r>
            <a:r>
              <a:rPr lang="en-US" altLang="ja-JP" sz="1200">
                <a:solidFill>
                  <a:srgbClr val="F7F7F7"/>
                </a:solidFill>
                <a:latin typeface="Arial Narrow" pitchFamily="34" charset="0"/>
                <a:cs typeface="Times New Roman"/>
              </a:rPr>
              <a:t> 57-</a:t>
            </a:r>
            <a:br>
              <a:rPr lang="en-US" altLang="ja-JP" sz="1200">
                <a:solidFill>
                  <a:srgbClr val="F7F7F7"/>
                </a:solidFill>
                <a:latin typeface="Arial Narrow" pitchFamily="34" charset="0"/>
                <a:cs typeface="Times New Roman"/>
              </a:rPr>
            </a:br>
            <a:r>
              <a:rPr lang="en-US" altLang="en-US" sz="1200">
                <a:solidFill>
                  <a:srgbClr val="F7F7F7"/>
                </a:solidFill>
                <a:cs typeface="Times New Roman"/>
              </a:rPr>
              <a:t>八月</a:t>
            </a:r>
            <a:r>
              <a:rPr lang="en-US" altLang="ja-JP" sz="1200">
                <a:solidFill>
                  <a:srgbClr val="F7F7F7"/>
                </a:solidFill>
                <a:latin typeface="Arial Narrow" pitchFamily="34" charset="0"/>
                <a:cs typeface="Times New Roman"/>
              </a:rPr>
              <a:t> 59</a:t>
            </a:r>
          </a:p>
          <a:p>
            <a:pPr algn="ctr">
              <a:spcBef>
                <a:spcPct val="50000"/>
              </a:spcBef>
            </a:pPr>
            <a:r>
              <a:rPr lang="en-US" altLang="en-US" sz="1600">
                <a:solidFill>
                  <a:srgbClr val="F7F7F7"/>
                </a:solidFill>
                <a:cs typeface="Times New Roman"/>
              </a:rPr>
              <a:t>试验</a:t>
            </a:r>
            <a:endParaRPr lang="en-US" sz="1800">
              <a:solidFill>
                <a:srgbClr val="F7F7F7"/>
              </a:solidFill>
              <a:latin typeface="Arial Narrow" pitchFamily="34" charset="0"/>
              <a:cs typeface="Times New Roman"/>
            </a:endParaRPr>
          </a:p>
        </p:txBody>
      </p:sp>
      <p:sp>
        <p:nvSpPr>
          <p:cNvPr id="541702" name="Line 19"/>
          <p:cNvSpPr>
            <a:spLocks noChangeShapeType="1"/>
          </p:cNvSpPr>
          <p:nvPr/>
        </p:nvSpPr>
        <p:spPr bwMode="auto">
          <a:xfrm>
            <a:off x="0" y="2590800"/>
            <a:ext cx="9067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SG">
              <a:solidFill>
                <a:srgbClr val="2C1102"/>
              </a:solidFill>
              <a:latin typeface="Comic Sans MS" pitchFamily="66" charset="0"/>
              <a:ea typeface="MS PGothic" pitchFamily="34" charset="-128"/>
              <a:cs typeface="Times New Roman"/>
            </a:endParaRPr>
          </a:p>
        </p:txBody>
      </p:sp>
      <p:sp>
        <p:nvSpPr>
          <p:cNvPr id="541703" name="Text Box 20"/>
          <p:cNvSpPr txBox="1">
            <a:spLocks noChangeArrowheads="1"/>
          </p:cNvSpPr>
          <p:nvPr/>
        </p:nvSpPr>
        <p:spPr bwMode="auto">
          <a:xfrm>
            <a:off x="8458200" y="2311400"/>
            <a:ext cx="685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400">
                <a:solidFill>
                  <a:srgbClr val="F7F7F7"/>
                </a:solidFill>
                <a:cs typeface="Times New Roman"/>
              </a:rPr>
              <a:t>春季</a:t>
            </a:r>
            <a:r>
              <a:rPr lang="en-US" altLang="ja-JP" sz="1400">
                <a:solidFill>
                  <a:srgbClr val="F7F7F7"/>
                </a:solidFill>
                <a:latin typeface="Arial Narrow" pitchFamily="34" charset="0"/>
                <a:cs typeface="Times New Roman"/>
              </a:rPr>
              <a:t>68</a:t>
            </a:r>
          </a:p>
          <a:p>
            <a:pPr algn="ctr">
              <a:spcBef>
                <a:spcPct val="50000"/>
              </a:spcBef>
            </a:pPr>
            <a:r>
              <a:rPr lang="en-US" altLang="en-US" sz="1600">
                <a:solidFill>
                  <a:srgbClr val="FFFFFF"/>
                </a:solidFill>
                <a:latin typeface="MS PGothic" pitchFamily="34" charset="-128"/>
                <a:cs typeface="Times New Roman"/>
              </a:rPr>
              <a:t>教会扩</a:t>
            </a:r>
            <a:r>
              <a:rPr lang="zh-CN" altLang="en-US" sz="1600">
                <a:solidFill>
                  <a:srgbClr val="FFFFFF"/>
                </a:solidFill>
                <a:latin typeface="MS PGothic" pitchFamily="34" charset="-128"/>
                <a:cs typeface="Times New Roman"/>
              </a:rPr>
              <a:t>长</a:t>
            </a:r>
            <a:endParaRPr lang="en-US" sz="1800">
              <a:solidFill>
                <a:srgbClr val="FFFFFF"/>
              </a:solidFill>
              <a:latin typeface="MS PGothic" pitchFamily="34" charset="-128"/>
              <a:cs typeface="Times New Roman"/>
            </a:endParaRPr>
          </a:p>
        </p:txBody>
      </p:sp>
      <p:sp>
        <p:nvSpPr>
          <p:cNvPr id="541704" name="Text Box 21"/>
          <p:cNvSpPr txBox="1">
            <a:spLocks noChangeArrowheads="1"/>
          </p:cNvSpPr>
          <p:nvPr/>
        </p:nvSpPr>
        <p:spPr bwMode="auto">
          <a:xfrm>
            <a:off x="0" y="327660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spcBef>
                <a:spcPct val="50000"/>
              </a:spcBef>
            </a:pPr>
            <a:r>
              <a:rPr lang="en-US" sz="2000">
                <a:solidFill>
                  <a:srgbClr val="FFFFFF"/>
                </a:solidFill>
                <a:latin typeface="Arial Narrow" pitchFamily="34" charset="0"/>
                <a:cs typeface="Times New Roman"/>
              </a:rPr>
              <a:t>35           48          49          50          52  53          57        60             62              67           68     95</a:t>
            </a:r>
          </a:p>
        </p:txBody>
      </p:sp>
      <p:sp>
        <p:nvSpPr>
          <p:cNvPr id="541705" name="Text Box 7"/>
          <p:cNvSpPr txBox="1">
            <a:spLocks noChangeArrowheads="1"/>
          </p:cNvSpPr>
          <p:nvPr/>
        </p:nvSpPr>
        <p:spPr bwMode="auto">
          <a:xfrm>
            <a:off x="9144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48-</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49</a:t>
            </a:r>
          </a:p>
          <a:p>
            <a:pPr algn="ctr"/>
            <a:r>
              <a:rPr lang="en-US">
                <a:solidFill>
                  <a:srgbClr val="000000"/>
                </a:solidFill>
                <a:latin typeface="Arial Narrow" pitchFamily="34" charset="0"/>
                <a:cs typeface="Times New Roman"/>
              </a:rPr>
              <a:t>1</a:t>
            </a:r>
            <a:br>
              <a:rPr lang="en-US">
                <a:solidFill>
                  <a:srgbClr val="000000"/>
                </a:solidFill>
                <a:latin typeface="Arial Narrow" pitchFamily="34" charset="0"/>
                <a:cs typeface="Times New Roman"/>
              </a:rPr>
            </a:br>
            <a:r>
              <a:rPr lang="en-US" altLang="en-US" sz="1800">
                <a:solidFill>
                  <a:srgbClr val="000000"/>
                </a:solidFill>
                <a:cs typeface="Times New Roman"/>
              </a:rPr>
              <a:t>加</a:t>
            </a:r>
            <a:r>
              <a:rPr lang="en-US" sz="1800">
                <a:solidFill>
                  <a:srgbClr val="000000"/>
                </a:solidFill>
                <a:cs typeface="Times New Roman"/>
              </a:rPr>
              <a:t> </a:t>
            </a:r>
            <a:r>
              <a:rPr lang="en-US" altLang="en-US" sz="1800">
                <a:solidFill>
                  <a:srgbClr val="000000"/>
                </a:solidFill>
                <a:cs typeface="Times New Roman"/>
              </a:rPr>
              <a:t>拉</a:t>
            </a:r>
            <a:r>
              <a:rPr lang="en-US" sz="1800">
                <a:solidFill>
                  <a:srgbClr val="000000"/>
                </a:solidFill>
                <a:cs typeface="Times New Roman"/>
              </a:rPr>
              <a:t> </a:t>
            </a:r>
            <a:r>
              <a:rPr lang="en-US" altLang="en-US" sz="1800">
                <a:solidFill>
                  <a:srgbClr val="000000"/>
                </a:solidFill>
                <a:cs typeface="Times New Roman"/>
              </a:rPr>
              <a:t>太</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541706" name="Text Box 9"/>
          <p:cNvSpPr txBox="1">
            <a:spLocks noChangeArrowheads="1"/>
          </p:cNvSpPr>
          <p:nvPr/>
        </p:nvSpPr>
        <p:spPr bwMode="auto">
          <a:xfrm>
            <a:off x="3733800" y="2106613"/>
            <a:ext cx="1000125" cy="1246187"/>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404"/>
                </a:solidFill>
                <a:cs typeface="Times New Roman"/>
              </a:rPr>
              <a:t>春季</a:t>
            </a:r>
            <a:r>
              <a:rPr lang="en-US" altLang="ja-JP" sz="1200">
                <a:solidFill>
                  <a:srgbClr val="000404"/>
                </a:solidFill>
                <a:latin typeface="Arial Narrow" pitchFamily="34" charset="0"/>
                <a:cs typeface="Times New Roman"/>
              </a:rPr>
              <a:t>  53-</a:t>
            </a:r>
            <a:br>
              <a:rPr lang="en-US" altLang="ja-JP" sz="1200">
                <a:solidFill>
                  <a:srgbClr val="000404"/>
                </a:solidFill>
                <a:latin typeface="Arial Narrow" pitchFamily="34" charset="0"/>
                <a:cs typeface="Times New Roman"/>
              </a:rPr>
            </a:br>
            <a:r>
              <a:rPr lang="en-US" altLang="en-US" sz="1200">
                <a:solidFill>
                  <a:srgbClr val="000404"/>
                </a:solidFill>
                <a:cs typeface="Times New Roman"/>
              </a:rPr>
              <a:t>五月</a:t>
            </a:r>
            <a:r>
              <a:rPr lang="en-US" altLang="ja-JP" sz="1200">
                <a:solidFill>
                  <a:srgbClr val="000404"/>
                </a:solidFill>
                <a:latin typeface="Arial Narrow" pitchFamily="34" charset="0"/>
                <a:cs typeface="Times New Roman"/>
              </a:rPr>
              <a:t> 57</a:t>
            </a:r>
          </a:p>
          <a:p>
            <a:pPr algn="ctr"/>
            <a:r>
              <a:rPr lang="en-US">
                <a:solidFill>
                  <a:srgbClr val="000404"/>
                </a:solidFill>
                <a:latin typeface="Arial Narrow" pitchFamily="34" charset="0"/>
                <a:cs typeface="Times New Roman"/>
              </a:rPr>
              <a:t>3</a:t>
            </a:r>
            <a:r>
              <a:rPr lang="en-US">
                <a:solidFill>
                  <a:srgbClr val="2C1102"/>
                </a:solidFill>
                <a:latin typeface="Arial Narrow" pitchFamily="34" charset="0"/>
                <a:cs typeface="Times New Roman"/>
              </a:rPr>
              <a:t/>
            </a:r>
            <a:br>
              <a:rPr lang="en-US">
                <a:solidFill>
                  <a:srgbClr val="2C1102"/>
                </a:solidFill>
                <a:latin typeface="Arial Narrow" pitchFamily="34" charset="0"/>
                <a:cs typeface="Times New Roman"/>
              </a:rPr>
            </a:br>
            <a:r>
              <a:rPr lang="en-US" altLang="en-US" sz="1800">
                <a:solidFill>
                  <a:srgbClr val="000404"/>
                </a:solidFill>
                <a:cs typeface="Times New Roman"/>
              </a:rPr>
              <a:t>亚洲</a:t>
            </a:r>
            <a:endParaRPr lang="en-US" altLang="ja-JP" sz="1800">
              <a:solidFill>
                <a:srgbClr val="000404"/>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541707" name="Text Box 10"/>
          <p:cNvSpPr txBox="1">
            <a:spLocks noChangeArrowheads="1"/>
          </p:cNvSpPr>
          <p:nvPr/>
        </p:nvSpPr>
        <p:spPr bwMode="auto">
          <a:xfrm>
            <a:off x="5334000" y="2119313"/>
            <a:ext cx="1066800" cy="1216025"/>
          </a:xfrm>
          <a:prstGeom prst="rect">
            <a:avLst/>
          </a:prstGeom>
          <a:solidFill>
            <a:srgbClr val="000000"/>
          </a:solidFill>
          <a:ln w="1270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dirty="0">
                <a:solidFill>
                  <a:srgbClr val="FFFFFF"/>
                </a:solidFill>
                <a:cs typeface="Times New Roman"/>
              </a:rPr>
              <a:t>二月</a:t>
            </a:r>
            <a:r>
              <a:rPr lang="en-US" altLang="ja-JP" sz="1100" dirty="0">
                <a:solidFill>
                  <a:srgbClr val="FFFFFF"/>
                </a:solidFill>
                <a:latin typeface="Arial Narrow" pitchFamily="34" charset="0"/>
                <a:cs typeface="Times New Roman"/>
              </a:rPr>
              <a:t> 60-</a:t>
            </a:r>
            <a:br>
              <a:rPr lang="en-US" altLang="ja-JP" sz="1100" dirty="0">
                <a:solidFill>
                  <a:srgbClr val="FFFFFF"/>
                </a:solidFill>
                <a:latin typeface="Arial Narrow" pitchFamily="34" charset="0"/>
                <a:cs typeface="Times New Roman"/>
              </a:rPr>
            </a:br>
            <a:r>
              <a:rPr lang="en-US" altLang="en-US" sz="1100" dirty="0">
                <a:solidFill>
                  <a:srgbClr val="FFFFFF"/>
                </a:solidFill>
                <a:cs typeface="Times New Roman"/>
              </a:rPr>
              <a:t>三月</a:t>
            </a:r>
            <a:r>
              <a:rPr lang="en-US" altLang="ja-JP" sz="1100" dirty="0">
                <a:solidFill>
                  <a:srgbClr val="FFFFFF"/>
                </a:solidFill>
                <a:latin typeface="Arial Narrow" pitchFamily="34" charset="0"/>
                <a:cs typeface="Times New Roman"/>
              </a:rPr>
              <a:t> 62</a:t>
            </a:r>
          </a:p>
          <a:p>
            <a:pPr algn="ctr"/>
            <a:r>
              <a:rPr lang="en-US" dirty="0">
                <a:solidFill>
                  <a:srgbClr val="FFFFFF"/>
                </a:solidFill>
                <a:latin typeface="Arial Narrow" pitchFamily="34" charset="0"/>
                <a:cs typeface="Times New Roman"/>
              </a:rPr>
              <a:t>1</a:t>
            </a:r>
            <a:br>
              <a:rPr lang="en-US" dirty="0">
                <a:solidFill>
                  <a:srgbClr val="FFFFFF"/>
                </a:solidFill>
                <a:latin typeface="Arial Narrow" pitchFamily="34" charset="0"/>
                <a:cs typeface="Times New Roman"/>
              </a:rPr>
            </a:br>
            <a:r>
              <a:rPr lang="en-US" altLang="en-US" sz="1800" dirty="0">
                <a:solidFill>
                  <a:srgbClr val="FFFFFF"/>
                </a:solidFill>
                <a:cs typeface="Times New Roman"/>
              </a:rPr>
              <a:t>罗马</a:t>
            </a:r>
            <a:endParaRPr lang="en-US" altLang="ja-JP" sz="1800" dirty="0">
              <a:solidFill>
                <a:srgbClr val="FFFFFF"/>
              </a:solidFill>
              <a:latin typeface="Arial Narrow" pitchFamily="34" charset="0"/>
              <a:cs typeface="Times New Roman"/>
            </a:endParaRPr>
          </a:p>
          <a:p>
            <a:pPr algn="ctr">
              <a:spcBef>
                <a:spcPct val="50000"/>
              </a:spcBef>
            </a:pPr>
            <a:endParaRPr lang="en-US" sz="1000" dirty="0">
              <a:solidFill>
                <a:srgbClr val="000000"/>
              </a:solidFill>
              <a:latin typeface="Arial Narrow" pitchFamily="34" charset="0"/>
              <a:cs typeface="Times New Roman"/>
            </a:endParaRPr>
          </a:p>
        </p:txBody>
      </p:sp>
      <p:sp>
        <p:nvSpPr>
          <p:cNvPr id="461838" name="Text Box 11"/>
          <p:cNvSpPr txBox="1">
            <a:spLocks noChangeArrowheads="1"/>
          </p:cNvSpPr>
          <p:nvPr/>
        </p:nvSpPr>
        <p:spPr bwMode="auto">
          <a:xfrm>
            <a:off x="7315200" y="2089150"/>
            <a:ext cx="1066800" cy="1246188"/>
          </a:xfrm>
          <a:prstGeom prst="rect">
            <a:avLst/>
          </a:prstGeom>
          <a:solidFill>
            <a:srgbClr val="000000"/>
          </a:solidFill>
          <a:ln w="12700">
            <a:solidFill>
              <a:srgbClr val="FFFFFF"/>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FFFFFF"/>
                </a:solidFill>
                <a:effectLst>
                  <a:outerShdw blurRad="38100" dist="38100" dir="2700000" algn="tl">
                    <a:srgbClr val="808080"/>
                  </a:outerShdw>
                </a:effectLst>
                <a:cs typeface="Times New Roman"/>
              </a:rPr>
              <a:t>秋季</a:t>
            </a:r>
            <a:r>
              <a:rPr lang="en-US" altLang="ja-JP" sz="1200">
                <a:solidFill>
                  <a:srgbClr val="FFFFFF"/>
                </a:solidFill>
                <a:effectLst>
                  <a:outerShdw blurRad="38100" dist="38100" dir="2700000" algn="tl">
                    <a:srgbClr val="808080"/>
                  </a:outerShdw>
                </a:effectLst>
                <a:latin typeface="Arial Narrow" pitchFamily="34" charset="0"/>
                <a:cs typeface="Times New Roman"/>
              </a:rPr>
              <a:t> 67-</a:t>
            </a:r>
            <a:br>
              <a:rPr lang="en-US" altLang="ja-JP" sz="1200">
                <a:solidFill>
                  <a:srgbClr val="FFFFFF"/>
                </a:solidFill>
                <a:effectLst>
                  <a:outerShdw blurRad="38100" dist="38100" dir="2700000" algn="tl">
                    <a:srgbClr val="808080"/>
                  </a:outerShdw>
                </a:effectLst>
                <a:latin typeface="Arial Narrow" pitchFamily="34" charset="0"/>
                <a:cs typeface="Times New Roman"/>
              </a:rPr>
            </a:br>
            <a:r>
              <a:rPr lang="en-US" altLang="en-US" sz="1200">
                <a:solidFill>
                  <a:srgbClr val="FFFFFF"/>
                </a:solidFill>
                <a:effectLst>
                  <a:outerShdw blurRad="38100" dist="38100" dir="2700000" algn="tl">
                    <a:srgbClr val="808080"/>
                  </a:outerShdw>
                </a:effectLst>
                <a:cs typeface="Times New Roman"/>
              </a:rPr>
              <a:t>春季</a:t>
            </a:r>
            <a:r>
              <a:rPr lang="en-US" altLang="ja-JP" sz="1200">
                <a:solidFill>
                  <a:srgbClr val="FFFFFF"/>
                </a:solidFill>
                <a:effectLst>
                  <a:outerShdw blurRad="38100" dist="38100" dir="2700000" algn="tl">
                    <a:srgbClr val="808080"/>
                  </a:outerShdw>
                </a:effectLst>
                <a:latin typeface="Arial Narrow" pitchFamily="34" charset="0"/>
                <a:cs typeface="Times New Roman"/>
              </a:rPr>
              <a:t> 68</a:t>
            </a:r>
          </a:p>
          <a:p>
            <a:pPr algn="ctr"/>
            <a:r>
              <a:rPr lang="en-US">
                <a:solidFill>
                  <a:srgbClr val="FFFFFF"/>
                </a:solidFill>
                <a:effectLst>
                  <a:outerShdw blurRad="38100" dist="38100" dir="2700000" algn="tl">
                    <a:srgbClr val="808080"/>
                  </a:outerShdw>
                </a:effectLst>
                <a:latin typeface="Arial Narrow" pitchFamily="34" charset="0"/>
                <a:cs typeface="Times New Roman"/>
              </a:rPr>
              <a:t>2</a:t>
            </a:r>
            <a:br>
              <a:rPr lang="en-US">
                <a:solidFill>
                  <a:srgbClr val="FFFFFF"/>
                </a:solidFill>
                <a:effectLst>
                  <a:outerShdw blurRad="38100" dist="38100" dir="2700000" algn="tl">
                    <a:srgbClr val="808080"/>
                  </a:outerShdw>
                </a:effectLst>
                <a:latin typeface="Arial Narrow" pitchFamily="34" charset="0"/>
                <a:cs typeface="Times New Roman"/>
              </a:rPr>
            </a:br>
            <a:r>
              <a:rPr lang="en-US" altLang="en-US" sz="1800">
                <a:solidFill>
                  <a:srgbClr val="FFFFFF"/>
                </a:solidFill>
                <a:effectLst>
                  <a:outerShdw blurRad="38100" dist="38100" dir="2700000" algn="tl">
                    <a:srgbClr val="808080"/>
                  </a:outerShdw>
                </a:effectLst>
                <a:cs typeface="Times New Roman"/>
              </a:rPr>
              <a:t>罗马</a:t>
            </a:r>
            <a:endParaRPr lang="en-US" altLang="ja-JP" sz="1800">
              <a:solidFill>
                <a:srgbClr val="FFFFFF"/>
              </a:solidFill>
              <a:effectLst>
                <a:outerShdw blurRad="38100" dist="38100" dir="2700000" algn="tl">
                  <a:srgbClr val="808080"/>
                </a:outerShdw>
              </a:effectLst>
              <a:latin typeface="Arial Narrow" pitchFamily="34" charset="0"/>
              <a:cs typeface="Times New Roman"/>
            </a:endParaRPr>
          </a:p>
          <a:p>
            <a:pPr algn="ctr">
              <a:spcBef>
                <a:spcPct val="50000"/>
              </a:spcBef>
            </a:pPr>
            <a:endParaRPr lang="en-US" sz="1000">
              <a:solidFill>
                <a:srgbClr val="FFFFFF"/>
              </a:solidFill>
              <a:effectLst>
                <a:outerShdw blurRad="38100" dist="38100" dir="2700000" algn="tl">
                  <a:srgbClr val="808080"/>
                </a:outerShdw>
              </a:effectLst>
              <a:latin typeface="Arial Narrow" pitchFamily="34" charset="0"/>
              <a:cs typeface="Times New Roman"/>
            </a:endParaRPr>
          </a:p>
        </p:txBody>
      </p:sp>
      <p:sp>
        <p:nvSpPr>
          <p:cNvPr id="541709" name="Text Box 17"/>
          <p:cNvSpPr txBox="1">
            <a:spLocks noChangeArrowheads="1"/>
          </p:cNvSpPr>
          <p:nvPr/>
        </p:nvSpPr>
        <p:spPr bwMode="auto">
          <a:xfrm>
            <a:off x="-76200" y="232410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sz="1200">
                <a:solidFill>
                  <a:srgbClr val="F7F7F7"/>
                </a:solidFill>
                <a:latin typeface="Arial Narrow" pitchFamily="34" charset="0"/>
                <a:cs typeface="Times New Roman"/>
              </a:rPr>
              <a:t>35</a:t>
            </a:r>
            <a:r>
              <a:rPr lang="en-US" altLang="ja-JP" sz="1200">
                <a:solidFill>
                  <a:srgbClr val="F7F7F7"/>
                </a:solidFill>
                <a:latin typeface="Arial Narrow" pitchFamily="34" charset="0"/>
                <a:cs typeface="Times New Roman"/>
              </a:rPr>
              <a:t>-37</a:t>
            </a:r>
          </a:p>
          <a:p>
            <a:pPr algn="ctr">
              <a:spcBef>
                <a:spcPct val="50000"/>
              </a:spcBef>
            </a:pPr>
            <a:r>
              <a:rPr lang="en-US" altLang="en-US" sz="1600">
                <a:solidFill>
                  <a:srgbClr val="F7F7F7"/>
                </a:solidFill>
                <a:cs typeface="Times New Roman"/>
              </a:rPr>
              <a:t>大</a:t>
            </a:r>
            <a:r>
              <a:rPr lang="en-US" sz="1600">
                <a:solidFill>
                  <a:srgbClr val="F7F7F7"/>
                </a:solidFill>
                <a:cs typeface="Times New Roman"/>
              </a:rPr>
              <a:t> </a:t>
            </a:r>
            <a:r>
              <a:rPr lang="en-US" altLang="en-US" sz="1600">
                <a:solidFill>
                  <a:srgbClr val="F7F7F7"/>
                </a:solidFill>
                <a:cs typeface="Times New Roman"/>
              </a:rPr>
              <a:t>马</a:t>
            </a:r>
            <a:r>
              <a:rPr lang="en-US" sz="1600">
                <a:solidFill>
                  <a:srgbClr val="F7F7F7"/>
                </a:solidFill>
                <a:cs typeface="Times New Roman"/>
              </a:rPr>
              <a:t> </a:t>
            </a:r>
            <a:r>
              <a:rPr lang="en-US" altLang="en-US" sz="1600">
                <a:solidFill>
                  <a:srgbClr val="F7F7F7"/>
                </a:solidFill>
                <a:cs typeface="Times New Roman"/>
              </a:rPr>
              <a:t>色</a:t>
            </a:r>
            <a:r>
              <a:rPr lang="en-US" altLang="ja-JP" sz="1600">
                <a:solidFill>
                  <a:srgbClr val="F7F7F7"/>
                </a:solidFill>
                <a:latin typeface="Arial Narrow" pitchFamily="34" charset="0"/>
                <a:cs typeface="Times New Roman"/>
              </a:rPr>
              <a:t/>
            </a:r>
            <a:br>
              <a:rPr lang="en-US" altLang="ja-JP" sz="1600">
                <a:solidFill>
                  <a:srgbClr val="F7F7F7"/>
                </a:solidFill>
                <a:latin typeface="Arial Narrow" pitchFamily="34" charset="0"/>
                <a:cs typeface="Times New Roman"/>
              </a:rPr>
            </a:br>
            <a:r>
              <a:rPr lang="en-US" altLang="en-US" sz="1600">
                <a:solidFill>
                  <a:srgbClr val="F7F7F7"/>
                </a:solidFill>
                <a:cs typeface="Times New Roman"/>
              </a:rPr>
              <a:t>安</a:t>
            </a:r>
            <a:r>
              <a:rPr lang="en-US" altLang="ja-JP" sz="1600">
                <a:solidFill>
                  <a:srgbClr val="F7F7F7"/>
                </a:solidFill>
                <a:cs typeface="Times New Roman"/>
              </a:rPr>
              <a:t> </a:t>
            </a:r>
            <a:r>
              <a:rPr lang="en-US" altLang="en-US" sz="1600">
                <a:solidFill>
                  <a:srgbClr val="F7F7F7"/>
                </a:solidFill>
                <a:cs typeface="Times New Roman"/>
              </a:rPr>
              <a:t>提</a:t>
            </a:r>
            <a:r>
              <a:rPr lang="en-US" altLang="ja-JP" sz="1600">
                <a:solidFill>
                  <a:srgbClr val="F7F7F7"/>
                </a:solidFill>
                <a:cs typeface="Times New Roman"/>
              </a:rPr>
              <a:t> </a:t>
            </a:r>
            <a:r>
              <a:rPr lang="en-US" altLang="en-US" sz="1600">
                <a:solidFill>
                  <a:srgbClr val="F7F7F7"/>
                </a:solidFill>
                <a:cs typeface="Times New Roman"/>
              </a:rPr>
              <a:t>阿</a:t>
            </a:r>
            <a:r>
              <a:rPr lang="en-US" altLang="ja-JP" sz="1600">
                <a:solidFill>
                  <a:srgbClr val="F7F7F7"/>
                </a:solidFill>
                <a:cs typeface="Times New Roman"/>
              </a:rPr>
              <a:t> </a:t>
            </a:r>
            <a:endParaRPr lang="en-US" sz="1600">
              <a:solidFill>
                <a:srgbClr val="F7F7F7"/>
              </a:solidFill>
              <a:latin typeface="Arial Narrow" pitchFamily="34" charset="0"/>
              <a:cs typeface="Times New Roman"/>
            </a:endParaRPr>
          </a:p>
        </p:txBody>
      </p:sp>
      <p:sp>
        <p:nvSpPr>
          <p:cNvPr id="541710" name="TextBox 27"/>
          <p:cNvSpPr txBox="1">
            <a:spLocks noChangeArrowheads="1"/>
          </p:cNvSpPr>
          <p:nvPr/>
        </p:nvSpPr>
        <p:spPr bwMode="auto">
          <a:xfrm>
            <a:off x="7924800" y="71438"/>
            <a:ext cx="1155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r>
              <a:rPr lang="en-US" sz="2000">
                <a:solidFill>
                  <a:srgbClr val="FFFFFF"/>
                </a:solidFill>
                <a:cs typeface="Arial" pitchFamily="34" charset="0"/>
              </a:rPr>
              <a:t>38</a:t>
            </a:r>
            <a:br>
              <a:rPr lang="en-US" sz="2000">
                <a:solidFill>
                  <a:srgbClr val="FFFFFF"/>
                </a:solidFill>
                <a:cs typeface="Arial" pitchFamily="34" charset="0"/>
              </a:rPr>
            </a:br>
            <a:r>
              <a:rPr lang="en-US" sz="2000">
                <a:solidFill>
                  <a:srgbClr val="FFFFFF"/>
                </a:solidFill>
                <a:cs typeface="Arial" pitchFamily="34" charset="0"/>
              </a:rPr>
              <a:t>124</a:t>
            </a:r>
            <a:br>
              <a:rPr lang="en-US" sz="2000">
                <a:solidFill>
                  <a:srgbClr val="FFFFFF"/>
                </a:solidFill>
                <a:cs typeface="Arial" pitchFamily="34" charset="0"/>
              </a:rPr>
            </a:br>
            <a:r>
              <a:rPr lang="en-US" sz="2000">
                <a:solidFill>
                  <a:srgbClr val="FFFFFF"/>
                </a:solidFill>
                <a:cs typeface="Arial" pitchFamily="34" charset="0"/>
              </a:rPr>
              <a:t>39-41</a:t>
            </a:r>
          </a:p>
        </p:txBody>
      </p:sp>
      <p:sp>
        <p:nvSpPr>
          <p:cNvPr id="541711" name="Text Box 9"/>
          <p:cNvSpPr txBox="1">
            <a:spLocks noChangeArrowheads="1"/>
          </p:cNvSpPr>
          <p:nvPr/>
        </p:nvSpPr>
        <p:spPr bwMode="auto">
          <a:xfrm>
            <a:off x="6324600" y="2119313"/>
            <a:ext cx="990600" cy="1216025"/>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100">
                <a:solidFill>
                  <a:srgbClr val="000000"/>
                </a:solidFill>
                <a:cs typeface="Times New Roman"/>
              </a:rPr>
              <a:t>春季</a:t>
            </a:r>
            <a:r>
              <a:rPr lang="en-US" altLang="ja-JP" sz="1100">
                <a:solidFill>
                  <a:srgbClr val="000000"/>
                </a:solidFill>
                <a:latin typeface="Arial Narrow" pitchFamily="34" charset="0"/>
                <a:cs typeface="Times New Roman"/>
              </a:rPr>
              <a:t>  62-</a:t>
            </a:r>
            <a:br>
              <a:rPr lang="en-US" altLang="ja-JP" sz="1100">
                <a:solidFill>
                  <a:srgbClr val="000000"/>
                </a:solidFill>
                <a:latin typeface="Arial Narrow" pitchFamily="34" charset="0"/>
                <a:cs typeface="Times New Roman"/>
              </a:rPr>
            </a:br>
            <a:r>
              <a:rPr lang="en-US" altLang="en-US" sz="1100">
                <a:solidFill>
                  <a:srgbClr val="000000"/>
                </a:solidFill>
                <a:cs typeface="Times New Roman"/>
              </a:rPr>
              <a:t>秋季</a:t>
            </a:r>
            <a:r>
              <a:rPr lang="en-US" altLang="ja-JP" sz="1100">
                <a:solidFill>
                  <a:srgbClr val="000000"/>
                </a:solidFill>
                <a:latin typeface="Arial Narrow" pitchFamily="34" charset="0"/>
                <a:cs typeface="Times New Roman"/>
              </a:rPr>
              <a:t>  67</a:t>
            </a:r>
          </a:p>
          <a:p>
            <a:pPr algn="ctr"/>
            <a:r>
              <a:rPr lang="en-US">
                <a:solidFill>
                  <a:srgbClr val="000000"/>
                </a:solidFill>
                <a:latin typeface="Arial Narrow" pitchFamily="34" charset="0"/>
                <a:cs typeface="Times New Roman"/>
              </a:rPr>
              <a:t>4</a:t>
            </a:r>
            <a:br>
              <a:rPr lang="en-US">
                <a:solidFill>
                  <a:srgbClr val="000000"/>
                </a:solidFill>
                <a:latin typeface="Arial Narrow" pitchFamily="34" charset="0"/>
                <a:cs typeface="Times New Roman"/>
              </a:rPr>
            </a:br>
            <a:r>
              <a:rPr lang="en-US" altLang="en-US" sz="1800">
                <a:solidFill>
                  <a:srgbClr val="000000"/>
                </a:solidFill>
                <a:cs typeface="Times New Roman"/>
              </a:rPr>
              <a:t>西班牙</a:t>
            </a:r>
            <a:endParaRPr lang="en-US" altLang="ja-JP" sz="1800">
              <a:solidFill>
                <a:srgbClr val="000000"/>
              </a:solidFill>
              <a:latin typeface="Arial Narrow" pitchFamily="34" charset="0"/>
              <a:cs typeface="Times New Roman"/>
            </a:endParaRPr>
          </a:p>
          <a:p>
            <a:pPr algn="ctr">
              <a:spcBef>
                <a:spcPct val="50000"/>
              </a:spcBef>
            </a:pPr>
            <a:endParaRPr lang="en-US" sz="1000">
              <a:solidFill>
                <a:srgbClr val="2C1102"/>
              </a:solidFill>
              <a:latin typeface="Arial Narrow" pitchFamily="34" charset="0"/>
              <a:cs typeface="Times New Roman"/>
            </a:endParaRPr>
          </a:p>
        </p:txBody>
      </p:sp>
      <p:sp>
        <p:nvSpPr>
          <p:cNvPr id="34" name="Title 33"/>
          <p:cNvSpPr>
            <a:spLocks noGrp="1"/>
          </p:cNvSpPr>
          <p:nvPr>
            <p:ph type="title" idx="4294967295"/>
          </p:nvPr>
        </p:nvSpPr>
        <p:spPr>
          <a:xfrm>
            <a:off x="152400" y="206193"/>
            <a:ext cx="7772400" cy="707886"/>
          </a:xfrm>
          <a:gradFill flip="none" rotWithShape="1">
            <a:gsLst>
              <a:gs pos="0">
                <a:srgbClr val="008000"/>
              </a:gs>
              <a:gs pos="100000">
                <a:srgbClr val="000000"/>
              </a:gs>
            </a:gsLst>
            <a:path path="shape">
              <a:fillToRect l="50000" t="50000" r="50000" b="50000"/>
            </a:path>
            <a:tileRect/>
          </a:gradFill>
          <a:ln>
            <a:miter lim="800000"/>
            <a:headEnd/>
            <a:tailEnd/>
          </a:ln>
          <a:effectLst>
            <a:glow rad="101600">
              <a:srgbClr val="008000">
                <a:alpha val="75000"/>
              </a:srgbClr>
            </a:glow>
            <a:outerShdw blurRad="63500" dist="17961" dir="2700000" algn="ctr" rotWithShape="0">
              <a:schemeClr val="tx1">
                <a:alpha val="74998"/>
              </a:schemeClr>
            </a:outerShdw>
          </a:effectLst>
          <a:extLst>
            <a:ext uri="{FAA26D3D-D897-4be2-8F04-BA451C77F1D7}">
              <ma14:placeholderFlag xmlns:ma14="http://schemas.microsoft.com/office/mac/drawingml/2011/main" val="1"/>
            </a:ext>
          </a:extLst>
        </p:spPr>
        <p:txBody>
          <a:bodyPr>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eaLnBrk="1" hangingPunct="1">
              <a:spcBef>
                <a:spcPct val="50000"/>
              </a:spcBef>
            </a:pPr>
            <a:r>
              <a:rPr lang="zh-TW" altLang="en-US" sz="4000" dirty="0">
                <a:solidFill>
                  <a:srgbClr val="FFFFFF"/>
                </a:solidFill>
                <a:latin typeface="Kaiti SC" charset="-122"/>
                <a:ea typeface="Kaiti SC" charset="-122"/>
                <a:cs typeface="Kaiti SC" charset="-122"/>
              </a:rPr>
              <a:t>新约纵览</a:t>
            </a:r>
            <a:endParaRPr lang="en-US" sz="4000" dirty="0" smtClean="0">
              <a:solidFill>
                <a:srgbClr val="FFFFFF"/>
              </a:solidFill>
              <a:effectLst>
                <a:outerShdw blurRad="38100" dist="38100" dir="2700000" algn="tl">
                  <a:srgbClr val="000000"/>
                </a:outerShdw>
              </a:effectLst>
              <a:latin typeface="Kaiti SC" charset="-122"/>
              <a:ea typeface="Kaiti SC" charset="-122"/>
              <a:cs typeface="Kaiti SC" charset="-122"/>
            </a:endParaRPr>
          </a:p>
        </p:txBody>
      </p:sp>
      <p:sp>
        <p:nvSpPr>
          <p:cNvPr id="50" name="Text Box 19"/>
          <p:cNvSpPr txBox="1">
            <a:spLocks noChangeArrowheads="1"/>
          </p:cNvSpPr>
          <p:nvPr/>
        </p:nvSpPr>
        <p:spPr bwMode="auto">
          <a:xfrm>
            <a:off x="152400" y="5486400"/>
            <a:ext cx="2667000" cy="36988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800">
                <a:solidFill>
                  <a:srgbClr val="FFFFFF"/>
                </a:solidFill>
                <a:latin typeface="SimSun" pitchFamily="2" charset="-122"/>
                <a:ea typeface="SimSun" pitchFamily="2" charset="-122"/>
                <a:cs typeface="Times New Roman"/>
              </a:rPr>
              <a:t>福音书以及使徒行传</a:t>
            </a:r>
            <a:r>
              <a:rPr lang="en-US" altLang="ja-JP" sz="1800">
                <a:solidFill>
                  <a:srgbClr val="FFFFFF"/>
                </a:solidFill>
                <a:latin typeface="SimSun" pitchFamily="2" charset="-122"/>
                <a:ea typeface="SimSun" pitchFamily="2" charset="-122"/>
                <a:cs typeface="Times New Roman"/>
              </a:rPr>
              <a:t> </a:t>
            </a:r>
            <a:endParaRPr lang="en-US" sz="1600">
              <a:solidFill>
                <a:srgbClr val="FFFFFF"/>
              </a:solidFill>
              <a:latin typeface="SimSun" pitchFamily="2" charset="-122"/>
              <a:ea typeface="SimSun" pitchFamily="2" charset="-122"/>
              <a:cs typeface="Times New Roman"/>
            </a:endParaRPr>
          </a:p>
        </p:txBody>
      </p:sp>
      <p:sp>
        <p:nvSpPr>
          <p:cNvPr id="541717" name="Text Box 7"/>
          <p:cNvSpPr txBox="1">
            <a:spLocks noChangeArrowheads="1"/>
          </p:cNvSpPr>
          <p:nvPr/>
        </p:nvSpPr>
        <p:spPr bwMode="auto">
          <a:xfrm>
            <a:off x="2667000" y="2133600"/>
            <a:ext cx="990600" cy="1219200"/>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lIns="0" tIns="0" rIns="45720" bIns="0" anchor="b">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200">
                <a:solidFill>
                  <a:srgbClr val="000000"/>
                </a:solidFill>
                <a:cs typeface="Times New Roman"/>
              </a:rPr>
              <a:t>四月</a:t>
            </a:r>
            <a:r>
              <a:rPr lang="en-US" altLang="ja-JP" sz="1200">
                <a:solidFill>
                  <a:srgbClr val="000000"/>
                </a:solidFill>
                <a:latin typeface="Arial Narrow" pitchFamily="34" charset="0"/>
                <a:cs typeface="Times New Roman"/>
              </a:rPr>
              <a:t> 50-</a:t>
            </a:r>
            <a:br>
              <a:rPr lang="en-US" altLang="ja-JP" sz="1200">
                <a:solidFill>
                  <a:srgbClr val="000000"/>
                </a:solidFill>
                <a:latin typeface="Arial Narrow" pitchFamily="34" charset="0"/>
                <a:cs typeface="Times New Roman"/>
              </a:rPr>
            </a:br>
            <a:r>
              <a:rPr lang="en-US" altLang="en-US" sz="1200">
                <a:solidFill>
                  <a:srgbClr val="000000"/>
                </a:solidFill>
                <a:cs typeface="Times New Roman"/>
              </a:rPr>
              <a:t>九月</a:t>
            </a:r>
            <a:r>
              <a:rPr lang="en-US" altLang="ja-JP" sz="1200">
                <a:solidFill>
                  <a:srgbClr val="000000"/>
                </a:solidFill>
                <a:latin typeface="Arial Narrow" pitchFamily="34" charset="0"/>
                <a:cs typeface="Times New Roman"/>
              </a:rPr>
              <a:t> 52</a:t>
            </a:r>
          </a:p>
          <a:p>
            <a:pPr algn="ctr"/>
            <a:r>
              <a:rPr lang="en-US">
                <a:solidFill>
                  <a:srgbClr val="000000"/>
                </a:solidFill>
                <a:latin typeface="Arial Narrow" pitchFamily="34" charset="0"/>
                <a:cs typeface="Times New Roman"/>
              </a:rPr>
              <a:t>2</a:t>
            </a:r>
            <a:br>
              <a:rPr lang="en-US">
                <a:solidFill>
                  <a:srgbClr val="000000"/>
                </a:solidFill>
                <a:latin typeface="Arial Narrow" pitchFamily="34" charset="0"/>
                <a:cs typeface="Times New Roman"/>
              </a:rPr>
            </a:br>
            <a:r>
              <a:rPr lang="en-US" altLang="en-US" sz="1800">
                <a:solidFill>
                  <a:srgbClr val="000000"/>
                </a:solidFill>
                <a:cs typeface="Times New Roman"/>
              </a:rPr>
              <a:t>爱琴海</a:t>
            </a:r>
            <a:endParaRPr lang="en-US" altLang="ja-JP" sz="1800">
              <a:solidFill>
                <a:srgbClr val="000000"/>
              </a:solidFill>
              <a:latin typeface="Arial Narrow" pitchFamily="34" charset="0"/>
              <a:cs typeface="Times New Roman"/>
            </a:endParaRPr>
          </a:p>
          <a:p>
            <a:pPr algn="ctr">
              <a:spcBef>
                <a:spcPct val="50000"/>
              </a:spcBef>
            </a:pPr>
            <a:endParaRPr lang="en-US" sz="900">
              <a:solidFill>
                <a:srgbClr val="2C1102"/>
              </a:solidFill>
              <a:latin typeface="Arial Narrow" pitchFamily="34" charset="0"/>
              <a:cs typeface="Times New Roman"/>
            </a:endParaRPr>
          </a:p>
        </p:txBody>
      </p:sp>
      <p:sp>
        <p:nvSpPr>
          <p:cNvPr id="24" name="Text Box 19"/>
          <p:cNvSpPr txBox="1">
            <a:spLocks noChangeArrowheads="1"/>
          </p:cNvSpPr>
          <p:nvPr/>
        </p:nvSpPr>
        <p:spPr bwMode="auto">
          <a:xfrm>
            <a:off x="152400" y="5943600"/>
            <a:ext cx="1800225" cy="36988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800">
                <a:solidFill>
                  <a:srgbClr val="000000"/>
                </a:solidFill>
                <a:effectLst>
                  <a:outerShdw blurRad="38100" dist="38100" dir="2700000" algn="tl">
                    <a:srgbClr val="FFFFFF"/>
                  </a:outerShdw>
                </a:effectLst>
                <a:latin typeface="SimSun" pitchFamily="2" charset="-122"/>
                <a:ea typeface="SimSun" pitchFamily="2" charset="-122"/>
                <a:cs typeface="Times New Roman"/>
              </a:rPr>
              <a:t>保罗书信</a:t>
            </a:r>
            <a:endParaRPr lang="en-US" sz="1800">
              <a:solidFill>
                <a:srgbClr val="000000"/>
              </a:solidFill>
              <a:latin typeface="SimSun" pitchFamily="2" charset="-122"/>
              <a:ea typeface="SimSun" pitchFamily="2" charset="-122"/>
              <a:cs typeface="Times New Roman"/>
            </a:endParaRPr>
          </a:p>
        </p:txBody>
      </p:sp>
      <p:sp>
        <p:nvSpPr>
          <p:cNvPr id="524310" name="Text Box 19"/>
          <p:cNvSpPr txBox="1">
            <a:spLocks noChangeArrowheads="1"/>
          </p:cNvSpPr>
          <p:nvPr/>
        </p:nvSpPr>
        <p:spPr bwMode="auto">
          <a:xfrm>
            <a:off x="9906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a:ex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dirty="0">
                <a:cs typeface="Times New Roman"/>
              </a:rPr>
              <a:t>马太</a:t>
            </a:r>
            <a:endParaRPr lang="en-US" dirty="0">
              <a:cs typeface="Times New Roman"/>
            </a:endParaRPr>
          </a:p>
        </p:txBody>
      </p:sp>
      <p:sp>
        <p:nvSpPr>
          <p:cNvPr id="461856" name="Text Box 22"/>
          <p:cNvSpPr txBox="1">
            <a:spLocks noChangeArrowheads="1"/>
          </p:cNvSpPr>
          <p:nvPr/>
        </p:nvSpPr>
        <p:spPr bwMode="auto">
          <a:xfrm>
            <a:off x="45720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a:cs typeface="Times New Roman"/>
              </a:rPr>
              <a:t>路加</a:t>
            </a:r>
            <a:endParaRPr lang="en-GB" dirty="0">
              <a:cs typeface="Times New Roman"/>
            </a:endParaRPr>
          </a:p>
        </p:txBody>
      </p:sp>
      <p:sp>
        <p:nvSpPr>
          <p:cNvPr id="35" name="Text Box 31"/>
          <p:cNvSpPr txBox="1">
            <a:spLocks noChangeArrowheads="1"/>
          </p:cNvSpPr>
          <p:nvPr/>
        </p:nvSpPr>
        <p:spPr bwMode="auto">
          <a:xfrm>
            <a:off x="73152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PGothic" pitchFamily="34" charset="-128"/>
                <a:cs typeface="Times New Roman"/>
              </a:rPr>
              <a:t>约翰</a:t>
            </a:r>
            <a:endParaRPr lang="en-US" sz="1600">
              <a:solidFill>
                <a:srgbClr val="F7F7F7"/>
              </a:solidFill>
              <a:latin typeface="MS PGothic" pitchFamily="34" charset="-128"/>
              <a:cs typeface="Times New Roman"/>
            </a:endParaRPr>
          </a:p>
        </p:txBody>
      </p:sp>
      <p:sp>
        <p:nvSpPr>
          <p:cNvPr id="36" name="Text Box 29"/>
          <p:cNvSpPr txBox="1">
            <a:spLocks noChangeArrowheads="1"/>
          </p:cNvSpPr>
          <p:nvPr/>
        </p:nvSpPr>
        <p:spPr bwMode="auto">
          <a:xfrm>
            <a:off x="6400800" y="3657600"/>
            <a:ext cx="792163" cy="338138"/>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F7F7F7"/>
                </a:solidFill>
                <a:latin typeface="MS Gothic" pitchFamily="49" charset="-128"/>
                <a:ea typeface="MS Gothic" pitchFamily="49" charset="-128"/>
                <a:cs typeface="Times New Roman"/>
              </a:rPr>
              <a:t>马可</a:t>
            </a:r>
            <a:endParaRPr lang="en-US" sz="1600">
              <a:solidFill>
                <a:srgbClr val="F7F7F7"/>
              </a:solidFill>
              <a:latin typeface="MS Gothic" pitchFamily="49" charset="-128"/>
              <a:ea typeface="MS Gothic" pitchFamily="49" charset="-128"/>
              <a:cs typeface="Times New Roman"/>
            </a:endParaRPr>
          </a:p>
        </p:txBody>
      </p:sp>
      <p:sp>
        <p:nvSpPr>
          <p:cNvPr id="524314" name="Text Box 22"/>
          <p:cNvSpPr txBox="1">
            <a:spLocks noChangeArrowheads="1"/>
          </p:cNvSpPr>
          <p:nvPr/>
        </p:nvSpPr>
        <p:spPr bwMode="auto">
          <a:xfrm>
            <a:off x="5486400" y="3657600"/>
            <a:ext cx="792163" cy="307777"/>
          </a:xfrm>
          <a:prstGeom prst="rect">
            <a:avLst/>
          </a:prstGeom>
          <a:solidFill>
            <a:srgbClr val="800000"/>
          </a:solidFill>
          <a:ln w="12700">
            <a:solidFill>
              <a:srgbClr val="FFFFFF"/>
            </a:solidFill>
            <a:miter lim="800000"/>
            <a:headEnd/>
            <a:tailEnd/>
          </a:ln>
          <a:effectLst>
            <a:outerShdw blurRad="50800" dist="38100" dir="2700000" rotWithShape="0">
              <a:srgbClr val="808080">
                <a:alpha val="42998"/>
              </a:srgbClr>
            </a:outerShdw>
          </a:effectLst>
          <a:extLst/>
        </p:spPr>
        <p:txBody>
          <a:bodyPr lIns="0" rIns="0">
            <a:spAutoFit/>
          </a:bodyPr>
          <a:lstStyle>
            <a:defPPr>
              <a:defRPr lang="en-US"/>
            </a:defPPr>
            <a:lvl1pPr algn="ctr">
              <a:spcBef>
                <a:spcPct val="50000"/>
              </a:spcBef>
              <a:defRPr sz="1600">
                <a:solidFill>
                  <a:srgbClr val="F7F7F7"/>
                </a:solidFill>
                <a:latin typeface="MS PGothic" pitchFamily="34" charset="-128"/>
                <a:ea typeface="MS PGothic" pitchFamily="34" charset="-128"/>
                <a:cs typeface="+mn-cs"/>
              </a:defRPr>
            </a:lvl1pPr>
            <a:lvl2pPr marL="742950" indent="-285750">
              <a:defRPr>
                <a:latin typeface="Comic Sans MS" pitchFamily="66" charset="0"/>
                <a:ea typeface="MS PGothic" pitchFamily="34" charset="-128"/>
              </a:defRPr>
            </a:lvl2pPr>
            <a:lvl3pPr marL="1143000" indent="-228600">
              <a:defRPr>
                <a:latin typeface="Comic Sans MS" pitchFamily="66" charset="0"/>
                <a:ea typeface="MS PGothic" pitchFamily="34" charset="-128"/>
              </a:defRPr>
            </a:lvl3pPr>
            <a:lvl4pPr marL="1600200" indent="-228600">
              <a:defRPr>
                <a:latin typeface="Comic Sans MS" pitchFamily="66" charset="0"/>
                <a:ea typeface="MS PGothic" pitchFamily="34" charset="-128"/>
              </a:defRPr>
            </a:lvl4pPr>
            <a:lvl5pPr marL="2057400" indent="-228600">
              <a:defRPr>
                <a:latin typeface="Comic Sans MS" pitchFamily="66" charset="0"/>
                <a:ea typeface="MS PGothic" pitchFamily="34" charset="-128"/>
              </a:defRPr>
            </a:lvl5pPr>
            <a:lvl6pPr marL="2514600" indent="-228600" eaLnBrk="0" fontAlgn="base" hangingPunct="0">
              <a:spcBef>
                <a:spcPct val="0"/>
              </a:spcBef>
              <a:spcAft>
                <a:spcPct val="0"/>
              </a:spcAft>
              <a:defRPr>
                <a:latin typeface="Comic Sans MS" pitchFamily="66" charset="0"/>
                <a:ea typeface="MS PGothic" pitchFamily="34" charset="-128"/>
              </a:defRPr>
            </a:lvl6pPr>
            <a:lvl7pPr marL="2971800" indent="-228600" eaLnBrk="0" fontAlgn="base" hangingPunct="0">
              <a:spcBef>
                <a:spcPct val="0"/>
              </a:spcBef>
              <a:spcAft>
                <a:spcPct val="0"/>
              </a:spcAft>
              <a:defRPr>
                <a:latin typeface="Comic Sans MS" pitchFamily="66" charset="0"/>
                <a:ea typeface="MS PGothic" pitchFamily="34" charset="-128"/>
              </a:defRPr>
            </a:lvl7pPr>
            <a:lvl8pPr marL="3429000" indent="-228600" eaLnBrk="0" fontAlgn="base" hangingPunct="0">
              <a:spcBef>
                <a:spcPct val="0"/>
              </a:spcBef>
              <a:spcAft>
                <a:spcPct val="0"/>
              </a:spcAft>
              <a:defRPr>
                <a:latin typeface="Comic Sans MS" pitchFamily="66" charset="0"/>
                <a:ea typeface="MS PGothic" pitchFamily="34" charset="-128"/>
              </a:defRPr>
            </a:lvl8pPr>
            <a:lvl9pPr marL="3886200" indent="-228600" eaLnBrk="0" fontAlgn="base" hangingPunct="0">
              <a:spcBef>
                <a:spcPct val="0"/>
              </a:spcBef>
              <a:spcAft>
                <a:spcPct val="0"/>
              </a:spcAft>
              <a:defRPr>
                <a:latin typeface="Comic Sans MS" pitchFamily="66" charset="0"/>
                <a:ea typeface="MS PGothic" pitchFamily="34" charset="-128"/>
              </a:defRPr>
            </a:lvl9pPr>
          </a:lstStyle>
          <a:p>
            <a:r>
              <a:rPr lang="zh-CN" altLang="en-US" sz="1400" dirty="0">
                <a:cs typeface="Times New Roman"/>
              </a:rPr>
              <a:t>使徒行传</a:t>
            </a:r>
            <a:endParaRPr lang="en-US" sz="1400" dirty="0">
              <a:cs typeface="Times New Roman"/>
            </a:endParaRPr>
          </a:p>
        </p:txBody>
      </p:sp>
      <p:sp>
        <p:nvSpPr>
          <p:cNvPr id="37" name="Text Box 31"/>
          <p:cNvSpPr txBox="1">
            <a:spLocks noChangeArrowheads="1"/>
          </p:cNvSpPr>
          <p:nvPr/>
        </p:nvSpPr>
        <p:spPr bwMode="auto">
          <a:xfrm>
            <a:off x="731520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en-US" altLang="en-US" sz="1600">
                <a:solidFill>
                  <a:srgbClr val="000000"/>
                </a:solidFill>
                <a:latin typeface="MS PGothic" pitchFamily="34" charset="-128"/>
                <a:cs typeface="Times New Roman"/>
              </a:rPr>
              <a:t>提后</a:t>
            </a:r>
            <a:endParaRPr lang="en-US" sz="1600">
              <a:solidFill>
                <a:srgbClr val="000000"/>
              </a:solidFill>
              <a:latin typeface="MS PGothic" pitchFamily="34" charset="-128"/>
              <a:cs typeface="Times New Roman"/>
            </a:endParaRPr>
          </a:p>
        </p:txBody>
      </p:sp>
      <p:sp>
        <p:nvSpPr>
          <p:cNvPr id="52" name="Text Box 20"/>
          <p:cNvSpPr txBox="1">
            <a:spLocks noChangeArrowheads="1"/>
          </p:cNvSpPr>
          <p:nvPr/>
        </p:nvSpPr>
        <p:spPr bwMode="auto">
          <a:xfrm>
            <a:off x="26527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帖前</a:t>
            </a:r>
            <a:endParaRPr lang="en-US" sz="1400">
              <a:solidFill>
                <a:srgbClr val="000000"/>
              </a:solidFill>
              <a:latin typeface="MS PGothic" pitchFamily="34" charset="-128"/>
              <a:cs typeface="Times New Roman"/>
            </a:endParaRPr>
          </a:p>
        </p:txBody>
      </p:sp>
      <p:sp>
        <p:nvSpPr>
          <p:cNvPr id="53" name="Text Box 19"/>
          <p:cNvSpPr txBox="1">
            <a:spLocks noChangeArrowheads="1"/>
          </p:cNvSpPr>
          <p:nvPr/>
        </p:nvSpPr>
        <p:spPr bwMode="auto">
          <a:xfrm>
            <a:off x="976313" y="4187825"/>
            <a:ext cx="792162" cy="307975"/>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2C1102"/>
                </a:solidFill>
                <a:latin typeface="MS PGothic" pitchFamily="34" charset="-128"/>
                <a:cs typeface="Times New Roman"/>
              </a:rPr>
              <a:t>加拉太</a:t>
            </a:r>
            <a:endParaRPr lang="en-US" sz="1400">
              <a:solidFill>
                <a:srgbClr val="2C1102"/>
              </a:solidFill>
              <a:latin typeface="MS PGothic" pitchFamily="34" charset="-128"/>
              <a:cs typeface="Times New Roman"/>
            </a:endParaRPr>
          </a:p>
        </p:txBody>
      </p:sp>
      <p:sp>
        <p:nvSpPr>
          <p:cNvPr id="524318" name="Text Box 21"/>
          <p:cNvSpPr txBox="1">
            <a:spLocks noChangeArrowheads="1"/>
          </p:cNvSpPr>
          <p:nvPr/>
        </p:nvSpPr>
        <p:spPr bwMode="auto">
          <a:xfrm>
            <a:off x="2652713"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帖后</a:t>
            </a:r>
            <a:endParaRPr lang="en-US" sz="1600">
              <a:solidFill>
                <a:srgbClr val="000000"/>
              </a:solidFill>
              <a:latin typeface="MS PGothic" pitchFamily="34" charset="-128"/>
              <a:cs typeface="Times New Roman"/>
            </a:endParaRPr>
          </a:p>
        </p:txBody>
      </p:sp>
      <p:sp>
        <p:nvSpPr>
          <p:cNvPr id="55" name="Text Box 22"/>
          <p:cNvSpPr txBox="1">
            <a:spLocks noChangeArrowheads="1"/>
          </p:cNvSpPr>
          <p:nvPr/>
        </p:nvSpPr>
        <p:spPr bwMode="auto">
          <a:xfrm>
            <a:off x="3795713" y="41576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2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歌前</a:t>
            </a:r>
          </a:p>
        </p:txBody>
      </p:sp>
      <p:sp>
        <p:nvSpPr>
          <p:cNvPr id="524320" name="Text Box 23"/>
          <p:cNvSpPr txBox="1">
            <a:spLocks noChangeArrowheads="1"/>
          </p:cNvSpPr>
          <p:nvPr/>
        </p:nvSpPr>
        <p:spPr bwMode="auto">
          <a:xfrm>
            <a:off x="3795713" y="4572000"/>
            <a:ext cx="792162" cy="338138"/>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歌后</a:t>
            </a:r>
            <a:endParaRPr lang="en-US" sz="1600">
              <a:solidFill>
                <a:srgbClr val="000000"/>
              </a:solidFill>
              <a:latin typeface="MS PGothic" pitchFamily="34" charset="-128"/>
              <a:cs typeface="Times New Roman"/>
            </a:endParaRPr>
          </a:p>
        </p:txBody>
      </p:sp>
      <p:sp>
        <p:nvSpPr>
          <p:cNvPr id="57" name="Text Box 24"/>
          <p:cNvSpPr txBox="1">
            <a:spLocks noChangeArrowheads="1"/>
          </p:cNvSpPr>
          <p:nvPr/>
        </p:nvSpPr>
        <p:spPr bwMode="auto">
          <a:xfrm>
            <a:off x="3795713" y="5072063"/>
            <a:ext cx="792162" cy="338137"/>
          </a:xfrm>
          <a:prstGeom prst="rect">
            <a:avLst/>
          </a:prstGeom>
          <a:solidFill>
            <a:srgbClr val="CCFFFF"/>
          </a:solidFill>
          <a:ln w="12700">
            <a:noFill/>
            <a:miter lim="800000"/>
            <a:headEnd/>
            <a:tailEnd/>
          </a:ln>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effectLst>
                  <a:outerShdw blurRad="38100" dist="38100" dir="2700000" algn="tl">
                    <a:srgbClr val="FFFFFF"/>
                  </a:outerShdw>
                </a:effectLst>
                <a:latin typeface="MS PGothic" pitchFamily="34" charset="-128"/>
                <a:cs typeface="Times New Roman"/>
              </a:rPr>
              <a:t>罗马</a:t>
            </a:r>
          </a:p>
        </p:txBody>
      </p:sp>
      <p:sp>
        <p:nvSpPr>
          <p:cNvPr id="58" name="Text Box 25"/>
          <p:cNvSpPr txBox="1">
            <a:spLocks noChangeArrowheads="1"/>
          </p:cNvSpPr>
          <p:nvPr/>
        </p:nvSpPr>
        <p:spPr bwMode="auto">
          <a:xfrm>
            <a:off x="5441950" y="4114800"/>
            <a:ext cx="792163"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dirty="0">
                <a:solidFill>
                  <a:srgbClr val="2C1102"/>
                </a:solidFill>
                <a:latin typeface="Arial Narrow" pitchFamily="34" charset="0"/>
                <a:cs typeface="Times New Roman"/>
              </a:rPr>
              <a:t>以</a:t>
            </a:r>
            <a:r>
              <a:rPr lang="en-US" altLang="en-US" sz="1600" dirty="0">
                <a:solidFill>
                  <a:srgbClr val="2C1102"/>
                </a:solidFill>
                <a:cs typeface="Times New Roman"/>
              </a:rPr>
              <a:t>弗</a:t>
            </a:r>
            <a:r>
              <a:rPr lang="zh-CN" altLang="en-US" sz="1600" dirty="0">
                <a:solidFill>
                  <a:srgbClr val="2C1102"/>
                </a:solidFill>
                <a:cs typeface="Times New Roman"/>
              </a:rPr>
              <a:t>所</a:t>
            </a:r>
            <a:endParaRPr lang="en-US" sz="1600" dirty="0">
              <a:solidFill>
                <a:srgbClr val="2C1102"/>
              </a:solidFill>
              <a:latin typeface="Arial Narrow" pitchFamily="34" charset="0"/>
              <a:cs typeface="Times New Roman"/>
            </a:endParaRPr>
          </a:p>
        </p:txBody>
      </p:sp>
      <p:sp>
        <p:nvSpPr>
          <p:cNvPr id="59" name="Text Box 26"/>
          <p:cNvSpPr txBox="1">
            <a:spLocks noChangeArrowheads="1"/>
          </p:cNvSpPr>
          <p:nvPr/>
        </p:nvSpPr>
        <p:spPr bwMode="auto">
          <a:xfrm>
            <a:off x="5456238" y="45720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歌罗西</a:t>
            </a:r>
            <a:endParaRPr lang="en-US" sz="1600">
              <a:solidFill>
                <a:srgbClr val="000000"/>
              </a:solidFill>
              <a:latin typeface="MS PGothic" pitchFamily="34" charset="-128"/>
              <a:cs typeface="Times New Roman"/>
            </a:endParaRPr>
          </a:p>
        </p:txBody>
      </p:sp>
      <p:sp>
        <p:nvSpPr>
          <p:cNvPr id="524324" name="Text Box 27"/>
          <p:cNvSpPr txBox="1">
            <a:spLocks noChangeArrowheads="1"/>
          </p:cNvSpPr>
          <p:nvPr/>
        </p:nvSpPr>
        <p:spPr bwMode="auto">
          <a:xfrm>
            <a:off x="5456238" y="5072063"/>
            <a:ext cx="792162" cy="307975"/>
          </a:xfrm>
          <a:prstGeom prst="rect">
            <a:avLst/>
          </a:prstGeom>
          <a:solidFill>
            <a:srgbClr val="CCFFFF"/>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腓利门</a:t>
            </a:r>
            <a:endParaRPr lang="en-US" sz="1400">
              <a:solidFill>
                <a:srgbClr val="000000"/>
              </a:solidFill>
              <a:latin typeface="MS PGothic" pitchFamily="34" charset="-128"/>
              <a:cs typeface="Times New Roman"/>
            </a:endParaRPr>
          </a:p>
        </p:txBody>
      </p:sp>
      <p:sp>
        <p:nvSpPr>
          <p:cNvPr id="62" name="Text Box 28"/>
          <p:cNvSpPr txBox="1">
            <a:spLocks noChangeArrowheads="1"/>
          </p:cNvSpPr>
          <p:nvPr/>
        </p:nvSpPr>
        <p:spPr bwMode="auto">
          <a:xfrm>
            <a:off x="5456238" y="54864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腓利比</a:t>
            </a:r>
            <a:endParaRPr lang="en-US" sz="1600">
              <a:solidFill>
                <a:srgbClr val="000000"/>
              </a:solidFill>
              <a:latin typeface="MS PGothic" pitchFamily="34" charset="-128"/>
              <a:cs typeface="Times New Roman"/>
            </a:endParaRPr>
          </a:p>
        </p:txBody>
      </p:sp>
      <p:sp>
        <p:nvSpPr>
          <p:cNvPr id="541735" name="TextBox 62"/>
          <p:cNvSpPr txBox="1">
            <a:spLocks noChangeArrowheads="1"/>
          </p:cNvSpPr>
          <p:nvPr/>
        </p:nvSpPr>
        <p:spPr bwMode="auto">
          <a:xfrm>
            <a:off x="1793875" y="4914900"/>
            <a:ext cx="18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endParaRPr lang="en-US">
              <a:solidFill>
                <a:srgbClr val="2C1102"/>
              </a:solidFill>
              <a:cs typeface="Times New Roman"/>
            </a:endParaRPr>
          </a:p>
        </p:txBody>
      </p:sp>
      <p:sp>
        <p:nvSpPr>
          <p:cNvPr id="63" name="Text Box 25"/>
          <p:cNvSpPr txBox="1">
            <a:spLocks noChangeArrowheads="1"/>
          </p:cNvSpPr>
          <p:nvPr/>
        </p:nvSpPr>
        <p:spPr bwMode="auto">
          <a:xfrm>
            <a:off x="6386513" y="4114800"/>
            <a:ext cx="792162" cy="338138"/>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a:rPr>
              <a:t>提前</a:t>
            </a:r>
            <a:endParaRPr lang="en-US" sz="1600">
              <a:solidFill>
                <a:srgbClr val="000000"/>
              </a:solidFill>
              <a:latin typeface="Arial Narrow" pitchFamily="34" charset="0"/>
              <a:cs typeface="Times New Roman"/>
            </a:endParaRPr>
          </a:p>
        </p:txBody>
      </p:sp>
      <p:sp>
        <p:nvSpPr>
          <p:cNvPr id="64" name="Text Box 25"/>
          <p:cNvSpPr txBox="1">
            <a:spLocks noChangeArrowheads="1"/>
          </p:cNvSpPr>
          <p:nvPr/>
        </p:nvSpPr>
        <p:spPr bwMode="auto">
          <a:xfrm>
            <a:off x="6416675" y="4572000"/>
            <a:ext cx="792163" cy="323850"/>
          </a:xfrm>
          <a:prstGeom prst="rect">
            <a:avLst/>
          </a:prstGeom>
          <a:solidFill>
            <a:srgbClr val="CCFFFF"/>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500">
                <a:solidFill>
                  <a:srgbClr val="000000"/>
                </a:solidFill>
                <a:latin typeface="Arial Narrow" pitchFamily="34" charset="0"/>
                <a:cs typeface="Times New Roman"/>
              </a:rPr>
              <a:t>提多</a:t>
            </a:r>
            <a:endParaRPr lang="en-US" sz="1500">
              <a:solidFill>
                <a:srgbClr val="000000"/>
              </a:solidFill>
              <a:latin typeface="Arial Narrow" pitchFamily="34" charset="0"/>
              <a:cs typeface="Times New Roman"/>
            </a:endParaRPr>
          </a:p>
        </p:txBody>
      </p:sp>
      <p:sp>
        <p:nvSpPr>
          <p:cNvPr id="61" name="Text Box 19"/>
          <p:cNvSpPr txBox="1">
            <a:spLocks noChangeArrowheads="1"/>
          </p:cNvSpPr>
          <p:nvPr/>
        </p:nvSpPr>
        <p:spPr bwMode="auto">
          <a:xfrm>
            <a:off x="152400" y="6421438"/>
            <a:ext cx="1800225" cy="338137"/>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Arial Narrow" pitchFamily="34" charset="0"/>
                <a:cs typeface="Times New Roman" pitchFamily="18" charset="0"/>
              </a:rPr>
              <a:t>普通书信</a:t>
            </a:r>
            <a:endParaRPr lang="en-US" sz="1600">
              <a:solidFill>
                <a:srgbClr val="000000"/>
              </a:solidFill>
              <a:latin typeface="Arial Narrow" pitchFamily="34" charset="0"/>
              <a:cs typeface="Times New Roman" pitchFamily="18" charset="0"/>
            </a:endParaRPr>
          </a:p>
        </p:txBody>
      </p:sp>
      <p:sp>
        <p:nvSpPr>
          <p:cNvPr id="66" name="Text Box 19"/>
          <p:cNvSpPr txBox="1">
            <a:spLocks noChangeArrowheads="1"/>
          </p:cNvSpPr>
          <p:nvPr/>
        </p:nvSpPr>
        <p:spPr bwMode="auto">
          <a:xfrm>
            <a:off x="9906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雅各</a:t>
            </a:r>
            <a:endParaRPr lang="en-US" sz="1600">
              <a:solidFill>
                <a:srgbClr val="000000"/>
              </a:solidFill>
              <a:latin typeface="MS PGothic" pitchFamily="34" charset="-128"/>
              <a:cs typeface="Times New Roman"/>
            </a:endParaRPr>
          </a:p>
        </p:txBody>
      </p:sp>
      <p:sp>
        <p:nvSpPr>
          <p:cNvPr id="67" name="Text Box 19"/>
          <p:cNvSpPr txBox="1">
            <a:spLocks noChangeArrowheads="1"/>
          </p:cNvSpPr>
          <p:nvPr/>
        </p:nvSpPr>
        <p:spPr bwMode="auto">
          <a:xfrm>
            <a:off x="6446838" y="5029200"/>
            <a:ext cx="792162" cy="307975"/>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400">
                <a:solidFill>
                  <a:srgbClr val="000000"/>
                </a:solidFill>
                <a:latin typeface="MS PGothic" pitchFamily="34" charset="-128"/>
                <a:cs typeface="Times New Roman"/>
              </a:rPr>
              <a:t>彼</a:t>
            </a:r>
            <a:r>
              <a:rPr lang="en-US" altLang="zh-CN" sz="1400">
                <a:solidFill>
                  <a:srgbClr val="000000"/>
                </a:solidFill>
                <a:latin typeface="MS PGothic" pitchFamily="34" charset="-128"/>
                <a:cs typeface="Times New Roman"/>
              </a:rPr>
              <a:t>  </a:t>
            </a:r>
            <a:r>
              <a:rPr lang="zh-CN" altLang="en-US" sz="1400">
                <a:solidFill>
                  <a:srgbClr val="000000"/>
                </a:solidFill>
                <a:latin typeface="MS PGothic" pitchFamily="34" charset="-128"/>
                <a:cs typeface="Times New Roman"/>
              </a:rPr>
              <a:t>前</a:t>
            </a:r>
            <a:endParaRPr lang="en-US" sz="1400">
              <a:solidFill>
                <a:srgbClr val="000000"/>
              </a:solidFill>
              <a:latin typeface="MS PGothic" pitchFamily="34" charset="-128"/>
              <a:cs typeface="Times New Roman"/>
            </a:endParaRPr>
          </a:p>
        </p:txBody>
      </p:sp>
      <p:sp>
        <p:nvSpPr>
          <p:cNvPr id="68" name="Text Box 19"/>
          <p:cNvSpPr txBox="1">
            <a:spLocks noChangeArrowheads="1"/>
          </p:cNvSpPr>
          <p:nvPr/>
        </p:nvSpPr>
        <p:spPr bwMode="auto">
          <a:xfrm>
            <a:off x="6446838" y="5486400"/>
            <a:ext cx="792162"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彼后</a:t>
            </a:r>
            <a:endParaRPr lang="en-US" sz="1600">
              <a:solidFill>
                <a:srgbClr val="000000"/>
              </a:solidFill>
              <a:latin typeface="MS PGothic" pitchFamily="34" charset="-128"/>
              <a:cs typeface="Times New Roman"/>
            </a:endParaRPr>
          </a:p>
        </p:txBody>
      </p:sp>
      <p:sp>
        <p:nvSpPr>
          <p:cNvPr id="69" name="Text Box 19"/>
          <p:cNvSpPr txBox="1">
            <a:spLocks noChangeArrowheads="1"/>
          </p:cNvSpPr>
          <p:nvPr/>
        </p:nvSpPr>
        <p:spPr bwMode="auto">
          <a:xfrm>
            <a:off x="73152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希伯来</a:t>
            </a:r>
            <a:endParaRPr lang="en-US" sz="1600">
              <a:solidFill>
                <a:srgbClr val="000000"/>
              </a:solidFill>
              <a:latin typeface="MS PGothic" pitchFamily="34" charset="-128"/>
              <a:cs typeface="Times New Roman"/>
            </a:endParaRPr>
          </a:p>
        </p:txBody>
      </p:sp>
      <p:sp>
        <p:nvSpPr>
          <p:cNvPr id="70" name="Text Box 19"/>
          <p:cNvSpPr txBox="1">
            <a:spLocks noChangeArrowheads="1"/>
          </p:cNvSpPr>
          <p:nvPr/>
        </p:nvSpPr>
        <p:spPr bwMode="auto">
          <a:xfrm>
            <a:off x="8305800" y="4114800"/>
            <a:ext cx="792163" cy="338138"/>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犹大</a:t>
            </a:r>
            <a:endParaRPr lang="en-US" sz="1600">
              <a:solidFill>
                <a:srgbClr val="000000"/>
              </a:solidFill>
              <a:latin typeface="MS PGothic" pitchFamily="34" charset="-128"/>
              <a:cs typeface="Times New Roman"/>
            </a:endParaRPr>
          </a:p>
        </p:txBody>
      </p:sp>
      <p:sp>
        <p:nvSpPr>
          <p:cNvPr id="71" name="Text Box 19"/>
          <p:cNvSpPr txBox="1">
            <a:spLocks noChangeArrowheads="1"/>
          </p:cNvSpPr>
          <p:nvPr/>
        </p:nvSpPr>
        <p:spPr bwMode="auto">
          <a:xfrm>
            <a:off x="8305800" y="45720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1</a:t>
            </a:r>
            <a:endParaRPr lang="en-US" sz="1600">
              <a:solidFill>
                <a:srgbClr val="000000"/>
              </a:solidFill>
              <a:latin typeface="MS PGothic" pitchFamily="34" charset="-128"/>
              <a:cs typeface="Times New Roman"/>
            </a:endParaRPr>
          </a:p>
        </p:txBody>
      </p:sp>
      <p:sp>
        <p:nvSpPr>
          <p:cNvPr id="72" name="Text Box 19"/>
          <p:cNvSpPr txBox="1">
            <a:spLocks noChangeArrowheads="1"/>
          </p:cNvSpPr>
          <p:nvPr/>
        </p:nvSpPr>
        <p:spPr bwMode="auto">
          <a:xfrm>
            <a:off x="8305800" y="50292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2</a:t>
            </a:r>
            <a:endParaRPr lang="en-US" sz="1600">
              <a:solidFill>
                <a:srgbClr val="000000"/>
              </a:solidFill>
              <a:latin typeface="MS PGothic" pitchFamily="34" charset="-128"/>
              <a:cs typeface="Times New Roman"/>
            </a:endParaRPr>
          </a:p>
        </p:txBody>
      </p:sp>
      <p:sp>
        <p:nvSpPr>
          <p:cNvPr id="73" name="Text Box 19"/>
          <p:cNvSpPr txBox="1">
            <a:spLocks noChangeArrowheads="1"/>
          </p:cNvSpPr>
          <p:nvPr/>
        </p:nvSpPr>
        <p:spPr bwMode="auto">
          <a:xfrm>
            <a:off x="8305800" y="54864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latin typeface="MS PGothic" pitchFamily="34" charset="-128"/>
                <a:cs typeface="Times New Roman"/>
              </a:rPr>
              <a:t>约</a:t>
            </a:r>
            <a:r>
              <a:rPr lang="en-US" altLang="zh-CN" sz="1600">
                <a:solidFill>
                  <a:srgbClr val="000000"/>
                </a:solidFill>
                <a:latin typeface="MS PGothic" pitchFamily="34" charset="-128"/>
                <a:cs typeface="Times New Roman"/>
              </a:rPr>
              <a:t> 3</a:t>
            </a:r>
            <a:endParaRPr lang="en-US" sz="1600">
              <a:solidFill>
                <a:srgbClr val="000000"/>
              </a:solidFill>
              <a:latin typeface="MS PGothic" pitchFamily="34" charset="-128"/>
              <a:cs typeface="Times New Roman"/>
            </a:endParaRPr>
          </a:p>
        </p:txBody>
      </p:sp>
      <p:sp>
        <p:nvSpPr>
          <p:cNvPr id="74" name="Text Box 19"/>
          <p:cNvSpPr txBox="1">
            <a:spLocks noChangeArrowheads="1"/>
          </p:cNvSpPr>
          <p:nvPr/>
        </p:nvSpPr>
        <p:spPr bwMode="auto">
          <a:xfrm>
            <a:off x="8305800" y="5943600"/>
            <a:ext cx="792163" cy="338138"/>
          </a:xfrm>
          <a:prstGeom prst="rect">
            <a:avLst/>
          </a:prstGeom>
          <a:solidFill>
            <a:srgbClr val="FFFF00"/>
          </a:solidFill>
          <a:ln w="12700">
            <a:solidFill>
              <a:schemeClr val="tx2"/>
            </a:solidFill>
            <a:miter lim="800000"/>
            <a:headEnd/>
            <a:tailEnd/>
          </a:ln>
          <a:effectLst>
            <a:outerShdw blurRad="50800" dist="38100" dir="2700000" rotWithShape="0">
              <a:srgbClr val="808080">
                <a:alpha val="42998"/>
              </a:srgbClr>
            </a:outerShdw>
          </a:effectLst>
        </p:spPr>
        <p:txBody>
          <a:bodyPr lIns="0" rIns="0">
            <a:spAutoFit/>
          </a:bodyPr>
          <a:lstStyle>
            <a:lvl1pPr>
              <a:defRPr sz="2400">
                <a:solidFill>
                  <a:schemeClr val="tx1"/>
                </a:solidFill>
                <a:latin typeface="Comic Sans MS" pitchFamily="66" charset="0"/>
                <a:ea typeface="MS PGothic" pitchFamily="34" charset="-128"/>
              </a:defRPr>
            </a:lvl1pPr>
            <a:lvl2pPr marL="742950" indent="-285750">
              <a:defRPr sz="2400">
                <a:solidFill>
                  <a:schemeClr val="tx1"/>
                </a:solidFill>
                <a:latin typeface="Comic Sans MS" pitchFamily="66" charset="0"/>
                <a:ea typeface="MS PGothic" pitchFamily="34" charset="-128"/>
              </a:defRPr>
            </a:lvl2pPr>
            <a:lvl3pPr marL="1143000" indent="-228600">
              <a:defRPr sz="2400">
                <a:solidFill>
                  <a:schemeClr val="tx1"/>
                </a:solidFill>
                <a:latin typeface="Comic Sans MS" pitchFamily="66" charset="0"/>
                <a:ea typeface="MS PGothic" pitchFamily="34" charset="-128"/>
              </a:defRPr>
            </a:lvl3pPr>
            <a:lvl4pPr marL="1600200" indent="-228600">
              <a:defRPr sz="2400">
                <a:solidFill>
                  <a:schemeClr val="tx1"/>
                </a:solidFill>
                <a:latin typeface="Comic Sans MS" pitchFamily="66" charset="0"/>
                <a:ea typeface="MS PGothic" pitchFamily="34" charset="-128"/>
              </a:defRPr>
            </a:lvl4pPr>
            <a:lvl5pPr marL="2057400" indent="-228600">
              <a:defRPr sz="2400">
                <a:solidFill>
                  <a:schemeClr val="tx1"/>
                </a:solidFill>
                <a:latin typeface="Comic Sans MS" pitchFamily="66" charset="0"/>
                <a:ea typeface="MS PGothic" pitchFamily="34" charset="-128"/>
              </a:defRPr>
            </a:lvl5pPr>
            <a:lvl6pPr marL="2514600" indent="-228600" eaLnBrk="0" fontAlgn="base" hangingPunct="0">
              <a:spcBef>
                <a:spcPct val="0"/>
              </a:spcBef>
              <a:spcAft>
                <a:spcPct val="0"/>
              </a:spcAft>
              <a:defRPr sz="2400">
                <a:solidFill>
                  <a:schemeClr val="tx1"/>
                </a:solidFill>
                <a:latin typeface="Comic Sans MS" pitchFamily="66" charset="0"/>
                <a:ea typeface="MS PGothic" pitchFamily="34" charset="-128"/>
              </a:defRPr>
            </a:lvl6pPr>
            <a:lvl7pPr marL="2971800" indent="-228600" eaLnBrk="0" fontAlgn="base" hangingPunct="0">
              <a:spcBef>
                <a:spcPct val="0"/>
              </a:spcBef>
              <a:spcAft>
                <a:spcPct val="0"/>
              </a:spcAft>
              <a:defRPr sz="2400">
                <a:solidFill>
                  <a:schemeClr val="tx1"/>
                </a:solidFill>
                <a:latin typeface="Comic Sans MS" pitchFamily="66" charset="0"/>
                <a:ea typeface="MS PGothic" pitchFamily="34" charset="-128"/>
              </a:defRPr>
            </a:lvl7pPr>
            <a:lvl8pPr marL="3429000" indent="-228600" eaLnBrk="0" fontAlgn="base" hangingPunct="0">
              <a:spcBef>
                <a:spcPct val="0"/>
              </a:spcBef>
              <a:spcAft>
                <a:spcPct val="0"/>
              </a:spcAft>
              <a:defRPr sz="2400">
                <a:solidFill>
                  <a:schemeClr val="tx1"/>
                </a:solidFill>
                <a:latin typeface="Comic Sans MS" pitchFamily="66" charset="0"/>
                <a:ea typeface="MS PGothic" pitchFamily="34" charset="-128"/>
              </a:defRPr>
            </a:lvl8pPr>
            <a:lvl9pPr marL="3886200" indent="-228600" eaLnBrk="0" fontAlgn="base" hangingPunct="0">
              <a:spcBef>
                <a:spcPct val="0"/>
              </a:spcBef>
              <a:spcAft>
                <a:spcPct val="0"/>
              </a:spcAft>
              <a:defRPr sz="2400">
                <a:solidFill>
                  <a:schemeClr val="tx1"/>
                </a:solidFill>
                <a:latin typeface="Comic Sans MS" pitchFamily="66" charset="0"/>
                <a:ea typeface="MS PGothic" pitchFamily="34" charset="-128"/>
              </a:defRPr>
            </a:lvl9pPr>
          </a:lstStyle>
          <a:p>
            <a:pPr algn="ctr">
              <a:spcBef>
                <a:spcPct val="50000"/>
              </a:spcBef>
            </a:pPr>
            <a:r>
              <a:rPr lang="zh-CN" altLang="en-US" sz="1600">
                <a:solidFill>
                  <a:srgbClr val="000000"/>
                </a:solidFill>
                <a:cs typeface="Times New Roman"/>
              </a:rPr>
              <a:t>启示录</a:t>
            </a:r>
            <a:endParaRPr lang="en-US" sz="1600">
              <a:solidFill>
                <a:srgbClr val="000000"/>
              </a:solidFill>
              <a:latin typeface="Arial Narrow" pitchFamily="34" charset="0"/>
              <a:cs typeface="Times New Roman" pitchFamily="18" charset="0"/>
            </a:endParaRPr>
          </a:p>
        </p:txBody>
      </p:sp>
      <p:sp>
        <p:nvSpPr>
          <p:cNvPr id="78" name="Text Box 10"/>
          <p:cNvSpPr txBox="1">
            <a:spLocks noChangeArrowheads="1"/>
          </p:cNvSpPr>
          <p:nvPr/>
        </p:nvSpPr>
        <p:spPr bwMode="auto">
          <a:xfrm>
            <a:off x="2123728" y="6442883"/>
            <a:ext cx="990600" cy="307777"/>
          </a:xfrm>
          <a:prstGeom prst="rect">
            <a:avLst/>
          </a:prstGeom>
          <a:solidFill>
            <a:schemeClr val="accent4"/>
          </a:solidFill>
          <a:ln w="12700">
            <a:solidFill>
              <a:srgbClr val="FFFFFF"/>
            </a:solidFill>
            <a:miter lim="800000"/>
            <a:headEnd/>
            <a:tailEnd/>
          </a:ln>
          <a:effectLst/>
        </p:spPr>
        <p:txBody>
          <a:bodyPr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zh-TW" altLang="en-US" sz="2000" dirty="0">
                <a:solidFill>
                  <a:srgbClr val="FFFFFF"/>
                </a:solidFill>
                <a:latin typeface="Kaiti SC Regular"/>
                <a:cs typeface="Kaiti SC Regular"/>
              </a:rPr>
              <a:t>罗马</a:t>
            </a:r>
            <a:endParaRPr lang="en-US" sz="2000" b="1" dirty="0" smtClean="0">
              <a:solidFill>
                <a:srgbClr val="FFFFFF"/>
              </a:solidFill>
              <a:latin typeface="Kaiti SC Regular"/>
              <a:cs typeface="Kaiti SC Regular"/>
            </a:endParaRPr>
          </a:p>
        </p:txBody>
      </p:sp>
      <p:sp>
        <p:nvSpPr>
          <p:cNvPr id="96" name="Text Box 9"/>
          <p:cNvSpPr txBox="1">
            <a:spLocks noChangeArrowheads="1"/>
          </p:cNvSpPr>
          <p:nvPr/>
        </p:nvSpPr>
        <p:spPr bwMode="auto">
          <a:xfrm>
            <a:off x="2123728" y="5949280"/>
            <a:ext cx="1080864" cy="276999"/>
          </a:xfrm>
          <a:prstGeom prst="rect">
            <a:avLst/>
          </a:prstGeom>
          <a:gradFill rotWithShape="1">
            <a:gsLst>
              <a:gs pos="0">
                <a:srgbClr val="CCFFCC"/>
              </a:gs>
              <a:gs pos="87000">
                <a:srgbClr val="CCFFCC"/>
              </a:gs>
              <a:gs pos="100000">
                <a:srgbClr val="000000"/>
              </a:gs>
            </a:gsLst>
            <a:path path="shape">
              <a:fillToRect l="50000" t="50000" r="50000" b="50000"/>
            </a:path>
          </a:gradFill>
          <a:ln w="19050">
            <a:solidFill>
              <a:schemeClr val="bg1"/>
            </a:solidFill>
            <a:miter lim="800000"/>
            <a:headEnd/>
            <a:tailEnd/>
          </a:ln>
        </p:spPr>
        <p:txBody>
          <a:bodyPr wrap="square" lIns="0" tIns="0" rIns="45720" bIns="0"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1800" b="1" dirty="0" smtClean="0">
                <a:solidFill>
                  <a:srgbClr val="000000"/>
                </a:solidFill>
                <a:latin typeface="Arial Narrow" charset="0"/>
                <a:cs typeface="Times New Roman" charset="0"/>
              </a:rPr>
              <a:t>一二三四</a:t>
            </a:r>
            <a:endParaRPr lang="en-US" sz="1800" b="1" dirty="0">
              <a:solidFill>
                <a:srgbClr val="000000"/>
              </a:solidFill>
              <a:latin typeface="Arial Narrow" charset="0"/>
              <a:cs typeface="Times New Roman" charset="0"/>
            </a:endParaRPr>
          </a:p>
        </p:txBody>
      </p:sp>
      <p:sp>
        <p:nvSpPr>
          <p:cNvPr id="102" name="Text Box 20"/>
          <p:cNvSpPr txBox="1">
            <a:spLocks noChangeArrowheads="1"/>
          </p:cNvSpPr>
          <p:nvPr/>
        </p:nvSpPr>
        <p:spPr bwMode="auto">
          <a:xfrm>
            <a:off x="3347864" y="6021288"/>
            <a:ext cx="16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800" dirty="0">
                <a:solidFill>
                  <a:srgbClr val="FFFFFF"/>
                </a:solidFill>
              </a:rPr>
              <a:t>旅程</a:t>
            </a:r>
            <a:endParaRPr lang="en-US" b="1" dirty="0">
              <a:solidFill>
                <a:srgbClr val="FFFFFF"/>
              </a:solidFill>
              <a:latin typeface="Arial Narrow" charset="0"/>
              <a:cs typeface="Times New Roman" charset="0"/>
            </a:endParaRPr>
          </a:p>
        </p:txBody>
      </p:sp>
      <p:sp>
        <p:nvSpPr>
          <p:cNvPr id="103" name="Text Box 20"/>
          <p:cNvSpPr txBox="1">
            <a:spLocks noChangeArrowheads="1"/>
          </p:cNvSpPr>
          <p:nvPr/>
        </p:nvSpPr>
        <p:spPr bwMode="auto">
          <a:xfrm>
            <a:off x="3363888" y="6495528"/>
            <a:ext cx="1461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zh-TW" altLang="en-US" sz="1800" dirty="0">
                <a:solidFill>
                  <a:srgbClr val="FFFFFF"/>
                </a:solidFill>
              </a:rPr>
              <a:t>关押</a:t>
            </a:r>
            <a:endParaRPr lang="en-US" b="1" dirty="0">
              <a:solidFill>
                <a:srgbClr val="FFFFFF"/>
              </a:solidFill>
              <a:latin typeface="Arial Narrow" charset="0"/>
              <a:cs typeface="Times New Roman" charset="0"/>
            </a:endParaRPr>
          </a:p>
        </p:txBody>
      </p:sp>
      <p:sp>
        <p:nvSpPr>
          <p:cNvPr id="104" name="Text Box 20"/>
          <p:cNvSpPr txBox="1">
            <a:spLocks noChangeArrowheads="1"/>
          </p:cNvSpPr>
          <p:nvPr/>
        </p:nvSpPr>
        <p:spPr bwMode="auto">
          <a:xfrm>
            <a:off x="6516216" y="6525344"/>
            <a:ext cx="24479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zh-TW" altLang="en-US" sz="1200" dirty="0">
                <a:solidFill>
                  <a:srgbClr val="FFFFFF"/>
                </a:solidFill>
              </a:rPr>
              <a:t>动画</a:t>
            </a:r>
            <a:endParaRPr lang="en-US" sz="1600" b="1" dirty="0">
              <a:solidFill>
                <a:srgbClr val="FFFFFF"/>
              </a:solidFill>
              <a:latin typeface="Arial Narrow" charset="0"/>
              <a:cs typeface="Times New Roman" charset="0"/>
            </a:endParaRPr>
          </a:p>
        </p:txBody>
      </p:sp>
    </p:spTree>
    <p:extLst>
      <p:ext uri="{BB962C8B-B14F-4D97-AF65-F5344CB8AC3E}">
        <p14:creationId xmlns:p14="http://schemas.microsoft.com/office/powerpoint/2010/main" val="128090645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Text Box 2"/>
          <p:cNvSpPr txBox="1">
            <a:spLocks noChangeArrowheads="1"/>
          </p:cNvSpPr>
          <p:nvPr/>
        </p:nvSpPr>
        <p:spPr bwMode="auto">
          <a:xfrm>
            <a:off x="1066800" y="76203"/>
            <a:ext cx="6934200" cy="46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TW" altLang="en-US" b="1" dirty="0" smtClean="0">
                <a:solidFill>
                  <a:srgbClr val="000000"/>
                </a:solidFill>
                <a:latin typeface="Kaiti SC" charset="-122"/>
                <a:ea typeface="Kaiti SC" charset="-122"/>
                <a:cs typeface="Kaiti SC" charset="-122"/>
              </a:rPr>
              <a:t> </a:t>
            </a:r>
            <a:r>
              <a:rPr lang="en-US" altLang="ja-JP" b="1" dirty="0" smtClean="0">
                <a:solidFill>
                  <a:srgbClr val="000000"/>
                </a:solidFill>
                <a:effectLst>
                  <a:outerShdw blurRad="38100" dist="38100" dir="2700000" algn="tl">
                    <a:srgbClr val="000000"/>
                  </a:outerShdw>
                </a:effectLst>
                <a:latin typeface="Kaiti SC" charset="-122"/>
                <a:ea typeface="Kaiti SC" charset="-122"/>
                <a:cs typeface="Kaiti SC" charset="-122"/>
              </a:rPr>
              <a:t>(</a:t>
            </a:r>
            <a:r>
              <a:rPr lang="zh-CN" altLang="en-US" b="1" dirty="0" smtClean="0">
                <a:solidFill>
                  <a:srgbClr val="000000"/>
                </a:solidFill>
                <a:effectLst>
                  <a:outerShdw blurRad="38100" dist="38100" dir="2700000" algn="tl">
                    <a:srgbClr val="000000"/>
                  </a:outerShdw>
                </a:effectLst>
                <a:latin typeface="Kaiti SC" charset="-122"/>
                <a:ea typeface="Kaiti SC" charset="-122"/>
                <a:cs typeface="Kaiti SC" charset="-122"/>
              </a:rPr>
              <a:t>普通</a:t>
            </a:r>
            <a:r>
              <a:rPr lang="zh-CN" altLang="en-US" b="1" dirty="0" smtClean="0">
                <a:solidFill>
                  <a:srgbClr val="000000"/>
                </a:solidFill>
                <a:latin typeface="Kaiti SC" charset="-122"/>
                <a:ea typeface="Kaiti SC" charset="-122"/>
                <a:cs typeface="Kaiti SC" charset="-122"/>
              </a:rPr>
              <a:t>书</a:t>
            </a:r>
            <a:r>
              <a:rPr lang="zh-TW" altLang="en-US" b="1" dirty="0">
                <a:solidFill>
                  <a:srgbClr val="000000"/>
                </a:solidFill>
                <a:effectLst>
                  <a:outerShdw blurRad="38100" dist="38100" dir="2700000" algn="tl">
                    <a:srgbClr val="000000"/>
                  </a:outerShdw>
                </a:effectLst>
                <a:latin typeface="Kaiti SC" charset="-122"/>
                <a:ea typeface="Kaiti SC" charset="-122"/>
                <a:cs typeface="Kaiti SC" charset="-122"/>
              </a:rPr>
              <a:t>信</a:t>
            </a:r>
            <a:r>
              <a:rPr lang="en-US" altLang="ja-JP" b="1" dirty="0">
                <a:solidFill>
                  <a:srgbClr val="000000"/>
                </a:solidFill>
                <a:effectLst>
                  <a:outerShdw blurRad="38100" dist="38100" dir="2700000" algn="tl">
                    <a:srgbClr val="000000"/>
                  </a:outerShdw>
                </a:effectLst>
                <a:latin typeface="Kaiti SC" charset="-122"/>
                <a:ea typeface="Kaiti SC" charset="-122"/>
                <a:cs typeface="Kaiti SC" charset="-122"/>
              </a:rPr>
              <a:t>)</a:t>
            </a:r>
            <a:endParaRPr lang="en-US" b="1" dirty="0">
              <a:solidFill>
                <a:srgbClr val="000000"/>
              </a:solidFill>
              <a:effectLst>
                <a:outerShdw blurRad="38100" dist="38100" dir="2700000" algn="tl">
                  <a:srgbClr val="000000"/>
                </a:outerShdw>
              </a:effectLst>
              <a:latin typeface="Kaiti SC" charset="-122"/>
              <a:ea typeface="Kaiti SC" charset="-122"/>
              <a:cs typeface="Kaiti SC" charset="-122"/>
            </a:endParaRPr>
          </a:p>
        </p:txBody>
      </p:sp>
      <p:sp>
        <p:nvSpPr>
          <p:cNvPr id="283650" name="Text Box 3"/>
          <p:cNvSpPr txBox="1">
            <a:spLocks noChangeArrowheads="1"/>
          </p:cNvSpPr>
          <p:nvPr/>
        </p:nvSpPr>
        <p:spPr bwMode="auto">
          <a:xfrm>
            <a:off x="76200" y="609606"/>
            <a:ext cx="6705600" cy="7143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ja-JP" altLang="en-US" sz="2000" dirty="0">
                <a:solidFill>
                  <a:srgbClr val="000000"/>
                </a:solidFill>
                <a:effectLst>
                  <a:outerShdw blurRad="38100" dist="38100" dir="2700000" algn="tl">
                    <a:srgbClr val="DDDDDD"/>
                  </a:outerShdw>
                </a:effectLst>
                <a:latin typeface="ＭＳ Ｐゴシック" charset="0"/>
              </a:rPr>
              <a:t>“</a:t>
            </a:r>
            <a:r>
              <a:rPr lang="en-US" sz="2000" dirty="0">
                <a:solidFill>
                  <a:srgbClr val="000000"/>
                </a:solidFill>
                <a:effectLst>
                  <a:outerShdw blurRad="38100" dist="38100" dir="2700000" algn="tl">
                    <a:srgbClr val="DDDDDD"/>
                  </a:outerShdw>
                </a:effectLst>
                <a:latin typeface="ＭＳ Ｐゴシック" charset="0"/>
              </a:rPr>
              <a:t>直 到 地 极</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使</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徒</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行</a:t>
            </a:r>
            <a:r>
              <a:rPr lang="en-US" altLang="ja-JP" sz="2000" dirty="0">
                <a:solidFill>
                  <a:srgbClr val="000000"/>
                </a:solidFill>
                <a:effectLst>
                  <a:outerShdw blurRad="38100" dist="38100" dir="2700000" algn="tl">
                    <a:srgbClr val="DDDDDD"/>
                  </a:outerShdw>
                </a:effectLst>
                <a:latin typeface="ＭＳ Ｐゴシック" charset="0"/>
              </a:rPr>
              <a:t> </a:t>
            </a:r>
            <a:r>
              <a:rPr lang="en-US" sz="2000" dirty="0">
                <a:solidFill>
                  <a:srgbClr val="000000"/>
                </a:solidFill>
                <a:effectLst>
                  <a:outerShdw blurRad="38100" dist="38100" dir="2700000" algn="tl">
                    <a:srgbClr val="DDDDDD"/>
                  </a:outerShdw>
                </a:effectLst>
                <a:latin typeface="ＭＳ Ｐゴシック" charset="0"/>
              </a:rPr>
              <a:t>传</a:t>
            </a:r>
            <a:r>
              <a:rPr lang="en-US" altLang="ja-JP" sz="2000" dirty="0">
                <a:solidFill>
                  <a:srgbClr val="000000"/>
                </a:solidFill>
                <a:effectLst>
                  <a:outerShdw blurRad="38100" dist="38100" dir="2700000" algn="tl">
                    <a:srgbClr val="DDDDDD"/>
                  </a:outerShdw>
                </a:effectLst>
                <a:latin typeface="ＭＳ Ｐゴシック" charset="0"/>
              </a:rPr>
              <a:t> </a:t>
            </a:r>
            <a:r>
              <a:rPr lang="en-US" altLang="ja-JP" sz="2000" dirty="0" smtClean="0">
                <a:solidFill>
                  <a:srgbClr val="000000"/>
                </a:solidFill>
                <a:effectLst>
                  <a:outerShdw blurRad="38100" dist="38100" dir="2700000" algn="tl">
                    <a:srgbClr val="DDDDDD"/>
                  </a:outerShdw>
                </a:effectLst>
                <a:latin typeface="ＭＳ Ｐゴシック" charset="0"/>
              </a:rPr>
              <a:t>1</a:t>
            </a:r>
            <a:r>
              <a:rPr lang="en-US" altLang="zh-CN" sz="2000" dirty="0" smtClean="0">
                <a:solidFill>
                  <a:srgbClr val="000000"/>
                </a:solidFill>
                <a:effectLst>
                  <a:outerShdw blurRad="38100" dist="38100" dir="2700000" algn="tl">
                    <a:srgbClr val="DDDDDD"/>
                  </a:outerShdw>
                </a:effectLst>
                <a:latin typeface="ＭＳ Ｐゴシック" charset="0"/>
              </a:rPr>
              <a:t>3</a:t>
            </a:r>
            <a:r>
              <a:rPr lang="en-US" altLang="zh-CN" sz="2000" dirty="0">
                <a:solidFill>
                  <a:srgbClr val="000000"/>
                </a:solidFill>
                <a:effectLst>
                  <a:outerShdw blurRad="38100" dist="38100" dir="2700000" algn="tl">
                    <a:srgbClr val="DDDDDD"/>
                  </a:outerShdw>
                </a:effectLst>
                <a:latin typeface="ＭＳ Ｐゴシック" charset="0"/>
              </a:rPr>
              <a:t> </a:t>
            </a:r>
            <a:r>
              <a:rPr lang="en-US" altLang="zh-CN" sz="2000" dirty="0" smtClean="0">
                <a:solidFill>
                  <a:srgbClr val="000000"/>
                </a:solidFill>
                <a:effectLst>
                  <a:outerShdw blurRad="38100" dist="38100" dir="2700000" algn="tl">
                    <a:srgbClr val="DDDDDD"/>
                  </a:outerShdw>
                </a:effectLst>
                <a:latin typeface="ＭＳ Ｐゴシック" charset="0"/>
              </a:rPr>
              <a:t>- </a:t>
            </a:r>
            <a:r>
              <a:rPr lang="zh-CN" altLang="en-US" sz="2000" dirty="0" smtClean="0">
                <a:solidFill>
                  <a:srgbClr val="000000"/>
                </a:solidFill>
                <a:effectLst>
                  <a:outerShdw blurRad="38100" dist="38100" dir="2700000" algn="tl">
                    <a:srgbClr val="DDDDDD"/>
                  </a:outerShdw>
                </a:effectLst>
                <a:latin typeface="ＭＳ Ｐゴシック" charset="0"/>
              </a:rPr>
              <a:t>2</a:t>
            </a:r>
            <a:r>
              <a:rPr lang="en-US" altLang="ja-JP" sz="2000" dirty="0" smtClean="0">
                <a:solidFill>
                  <a:srgbClr val="000000"/>
                </a:solidFill>
                <a:effectLst>
                  <a:outerShdw blurRad="38100" dist="38100" dir="2700000" algn="tl">
                    <a:srgbClr val="DDDDDD"/>
                  </a:outerShdw>
                </a:effectLst>
                <a:latin typeface="ＭＳ Ｐゴシック" charset="0"/>
              </a:rPr>
              <a:t>8</a:t>
            </a:r>
            <a:r>
              <a:rPr lang="en-US" altLang="ja-JP" sz="2000" dirty="0">
                <a:solidFill>
                  <a:srgbClr val="000000"/>
                </a:solidFill>
                <a:effectLst>
                  <a:outerShdw blurRad="38100" dist="38100" dir="2700000" algn="tl">
                    <a:srgbClr val="DDDDDD"/>
                  </a:outerShdw>
                </a:effectLst>
              </a:rPr>
              <a:t>)</a:t>
            </a:r>
          </a:p>
          <a:p>
            <a:pPr>
              <a:defRPr/>
            </a:pPr>
            <a:r>
              <a:rPr lang="en-US" sz="1200" dirty="0" smtClean="0">
                <a:solidFill>
                  <a:srgbClr val="000000"/>
                </a:solidFill>
                <a:effectLst>
                  <a:outerShdw blurRad="38100" dist="38100" dir="2700000" algn="tl">
                    <a:srgbClr val="DDDDDD"/>
                  </a:outerShdw>
                </a:effectLst>
              </a:rPr>
              <a:t>  </a:t>
            </a:r>
            <a:r>
              <a:rPr lang="en-US" sz="2000" b="1" dirty="0" smtClean="0">
                <a:solidFill>
                  <a:srgbClr val="000000"/>
                </a:solidFill>
                <a:effectLst>
                  <a:outerShdw blurRad="38100" dist="38100" dir="2700000" algn="tl">
                    <a:srgbClr val="DDDDDD"/>
                  </a:outerShdw>
                </a:effectLst>
              </a:rPr>
              <a:t>  </a:t>
            </a:r>
            <a:r>
              <a:rPr lang="en-US" sz="2000" b="1" dirty="0">
                <a:solidFill>
                  <a:srgbClr val="000000"/>
                </a:solidFill>
                <a:effectLst>
                  <a:outerShdw blurRad="38100" dist="38100" dir="2700000" algn="tl">
                    <a:srgbClr val="DDDDDD"/>
                  </a:outerShdw>
                </a:effectLst>
              </a:rPr>
              <a:t>13       </a:t>
            </a:r>
            <a:r>
              <a:rPr lang="en-US" sz="2000" b="1" dirty="0" smtClean="0">
                <a:solidFill>
                  <a:srgbClr val="000000"/>
                </a:solidFill>
                <a:effectLst>
                  <a:outerShdw blurRad="38100" dist="38100" dir="2700000" algn="tl">
                    <a:srgbClr val="DDDDDD"/>
                  </a:outerShdw>
                </a:effectLst>
              </a:rPr>
              <a:t>  14    </a:t>
            </a:r>
            <a:r>
              <a:rPr lang="en-US" sz="2000" b="1" dirty="0">
                <a:solidFill>
                  <a:srgbClr val="000000"/>
                </a:solidFill>
                <a:effectLst>
                  <a:outerShdw blurRad="38100" dist="38100" dir="2700000" algn="tl">
                    <a:srgbClr val="DDDDDD"/>
                  </a:outerShdw>
                </a:effectLst>
              </a:rPr>
              <a:t>15  16          </a:t>
            </a:r>
            <a:r>
              <a:rPr lang="en-US" sz="2000" b="1" dirty="0" smtClean="0">
                <a:solidFill>
                  <a:srgbClr val="000000"/>
                </a:solidFill>
                <a:effectLst>
                  <a:outerShdw blurRad="38100" dist="38100" dir="2700000" algn="tl">
                    <a:srgbClr val="DDDDDD"/>
                  </a:outerShdw>
                </a:effectLst>
              </a:rPr>
              <a:t>18      </a:t>
            </a:r>
            <a:r>
              <a:rPr lang="en-US" altLang="zh-CN" sz="2000" b="1" dirty="0" smtClean="0">
                <a:solidFill>
                  <a:srgbClr val="000000"/>
                </a:solidFill>
                <a:effectLst>
                  <a:outerShdw blurRad="38100" dist="38100" dir="2700000" algn="tl">
                    <a:srgbClr val="DDDDDD"/>
                  </a:outerShdw>
                </a:effectLst>
              </a:rPr>
              <a:t>19</a:t>
            </a:r>
            <a:r>
              <a:rPr lang="en-US" sz="2000" b="1" dirty="0" smtClean="0">
                <a:solidFill>
                  <a:srgbClr val="000000"/>
                </a:solidFill>
                <a:effectLst>
                  <a:outerShdw blurRad="38100" dist="38100" dir="2700000" algn="tl">
                    <a:srgbClr val="DDDDDD"/>
                  </a:outerShdw>
                </a:effectLst>
              </a:rPr>
              <a:t>      </a:t>
            </a:r>
            <a:r>
              <a:rPr lang="en-US" sz="2000" b="1" dirty="0">
                <a:solidFill>
                  <a:srgbClr val="000000"/>
                </a:solidFill>
                <a:effectLst>
                  <a:outerShdw blurRad="38100" dist="38100" dir="2700000" algn="tl">
                    <a:srgbClr val="DDDDDD"/>
                  </a:outerShdw>
                </a:effectLst>
              </a:rPr>
              <a:t>21    </a:t>
            </a:r>
            <a:r>
              <a:rPr lang="en-US" sz="2000" b="1" dirty="0" smtClean="0">
                <a:solidFill>
                  <a:srgbClr val="000000"/>
                </a:solidFill>
                <a:effectLst>
                  <a:outerShdw blurRad="38100" dist="38100" dir="2700000" algn="tl">
                    <a:srgbClr val="DDDDDD"/>
                  </a:outerShdw>
                </a:effectLst>
              </a:rPr>
              <a:t>           2</a:t>
            </a:r>
            <a:r>
              <a:rPr lang="en-US" altLang="zh-CN" sz="2000" b="1" dirty="0" smtClean="0">
                <a:solidFill>
                  <a:srgbClr val="000000"/>
                </a:solidFill>
                <a:effectLst>
                  <a:outerShdw blurRad="38100" dist="38100" dir="2700000" algn="tl">
                    <a:srgbClr val="DDDDDD"/>
                  </a:outerShdw>
                </a:effectLst>
              </a:rPr>
              <a:t>2</a:t>
            </a:r>
            <a:r>
              <a:rPr lang="en-US" sz="2000" b="1" dirty="0" smtClean="0">
                <a:solidFill>
                  <a:srgbClr val="000000"/>
                </a:solidFill>
                <a:effectLst>
                  <a:outerShdw blurRad="38100" dist="38100" dir="2700000" algn="tl">
                    <a:srgbClr val="DDDDDD"/>
                  </a:outerShdw>
                </a:effectLst>
              </a:rPr>
              <a:t>          28</a:t>
            </a:r>
            <a:endParaRPr lang="en-US" sz="2000" b="1" dirty="0">
              <a:solidFill>
                <a:srgbClr val="000000"/>
              </a:solidFill>
              <a:effectLst>
                <a:outerShdw blurRad="38100" dist="38100" dir="2700000" algn="tl">
                  <a:srgbClr val="DDDDDD"/>
                </a:outerShdw>
              </a:effectLst>
            </a:endParaRPr>
          </a:p>
        </p:txBody>
      </p:sp>
      <p:sp>
        <p:nvSpPr>
          <p:cNvPr id="283651" name="Text Box 4"/>
          <p:cNvSpPr txBox="1">
            <a:spLocks noChangeArrowheads="1"/>
          </p:cNvSpPr>
          <p:nvPr/>
        </p:nvSpPr>
        <p:spPr bwMode="auto">
          <a:xfrm>
            <a:off x="76200" y="1447804"/>
            <a:ext cx="990600" cy="115409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四月</a:t>
            </a:r>
            <a:r>
              <a:rPr lang="en-US" altLang="ja-JP" sz="1200" b="1" dirty="0">
                <a:solidFill>
                  <a:srgbClr val="000000"/>
                </a:solidFill>
                <a:latin typeface="Arial Narrow" charset="0"/>
              </a:rPr>
              <a:t>  48-</a:t>
            </a:r>
            <a:br>
              <a:rPr lang="en-US" altLang="ja-JP" sz="1200" b="1" dirty="0">
                <a:solidFill>
                  <a:srgbClr val="000000"/>
                </a:solidFill>
                <a:latin typeface="Arial Narrow" charset="0"/>
              </a:rPr>
            </a:br>
            <a:r>
              <a:rPr lang="en-US" sz="1200" b="1" dirty="0">
                <a:solidFill>
                  <a:srgbClr val="000000"/>
                </a:solidFill>
              </a:rPr>
              <a:t>九月</a:t>
            </a:r>
            <a:r>
              <a:rPr lang="en-US" altLang="ja-JP" sz="1200" b="1" dirty="0">
                <a:solidFill>
                  <a:srgbClr val="000000"/>
                </a:solidFill>
                <a:latin typeface="Arial Narrow" charset="0"/>
              </a:rPr>
              <a:t> 49</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1800" b="1" dirty="0">
                <a:solidFill>
                  <a:srgbClr val="000000"/>
                </a:solidFill>
              </a:rPr>
              <a:t>加 拉 太</a:t>
            </a:r>
            <a:endParaRPr lang="en-US" altLang="ja-JP" sz="1800" b="1" dirty="0">
              <a:solidFill>
                <a:srgbClr val="000000"/>
              </a:solidFill>
              <a:latin typeface="Arial Narrow" charset="0"/>
            </a:endParaRPr>
          </a:p>
          <a:p>
            <a:pPr algn="ctr" eaLnBrk="1" hangingPunct="1">
              <a:spcBef>
                <a:spcPct val="50000"/>
              </a:spcBef>
            </a:pPr>
            <a:endParaRPr lang="en-US" sz="1000" b="1" dirty="0">
              <a:solidFill>
                <a:srgbClr val="000000"/>
              </a:solidFill>
              <a:latin typeface="Arial Narrow" charset="0"/>
              <a:cs typeface="Times New Roman" charset="0"/>
            </a:endParaRPr>
          </a:p>
        </p:txBody>
      </p:sp>
      <p:sp>
        <p:nvSpPr>
          <p:cNvPr id="283652" name="Text Box 5"/>
          <p:cNvSpPr txBox="1">
            <a:spLocks noChangeArrowheads="1"/>
          </p:cNvSpPr>
          <p:nvPr/>
        </p:nvSpPr>
        <p:spPr bwMode="auto">
          <a:xfrm>
            <a:off x="2133600" y="1447800"/>
            <a:ext cx="1358280" cy="152342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四九月</a:t>
            </a:r>
            <a:r>
              <a:rPr lang="en-US" altLang="ja-JP" sz="1200" b="1" dirty="0">
                <a:solidFill>
                  <a:srgbClr val="000000"/>
                </a:solidFill>
                <a:latin typeface="Arial Narrow" charset="0"/>
              </a:rPr>
              <a:t> 52</a:t>
            </a:r>
          </a:p>
          <a:p>
            <a:pPr algn="ctr"/>
            <a:r>
              <a:rPr lang="en-US" sz="1200" b="1" dirty="0">
                <a:solidFill>
                  <a:srgbClr val="000000"/>
                </a:solidFill>
                <a:latin typeface="Arial Narrow" charset="0"/>
              </a:rPr>
              <a:t>2</a:t>
            </a:r>
            <a:br>
              <a:rPr lang="en-US" sz="1200" b="1" dirty="0">
                <a:solidFill>
                  <a:srgbClr val="000000"/>
                </a:solidFill>
                <a:latin typeface="Arial Narrow" charset="0"/>
              </a:rPr>
            </a:br>
            <a:r>
              <a:rPr lang="en-US" sz="1800" b="1" dirty="0">
                <a:solidFill>
                  <a:srgbClr val="000000"/>
                </a:solidFill>
              </a:rPr>
              <a:t>爱琴</a:t>
            </a:r>
            <a:r>
              <a:rPr lang="en-US" sz="1800" b="1" dirty="0" smtClean="0">
                <a:solidFill>
                  <a:srgbClr val="000000"/>
                </a:solidFill>
              </a:rPr>
              <a:t>海</a:t>
            </a:r>
            <a:br>
              <a:rPr lang="en-US" sz="1800" b="1" dirty="0" smtClean="0">
                <a:solidFill>
                  <a:srgbClr val="000000"/>
                </a:solidFill>
              </a:rPr>
            </a:br>
            <a:r>
              <a:rPr lang="zh-TW" altLang="en-US" sz="1400" dirty="0" smtClean="0"/>
              <a:t>马其顿</a:t>
            </a:r>
            <a:endParaRPr lang="en-US" altLang="zh-TW" sz="1400" dirty="0" smtClean="0"/>
          </a:p>
          <a:p>
            <a:pPr algn="ctr"/>
            <a:r>
              <a:rPr lang="zh-TW" altLang="en-US" sz="1400" dirty="0" smtClean="0"/>
              <a:t>亚该亚</a:t>
            </a:r>
            <a:endParaRPr lang="en-US" altLang="zh-TW" sz="1400" dirty="0" smtClean="0"/>
          </a:p>
          <a:p>
            <a:pPr algn="ctr"/>
            <a:r>
              <a:rPr lang="zh-TW" altLang="en-US" sz="1400" dirty="0"/>
              <a:t>希腊</a:t>
            </a:r>
            <a:endParaRPr lang="en-US" altLang="ja-JP" sz="1400" b="1" dirty="0">
              <a:solidFill>
                <a:srgbClr val="000000"/>
              </a:solidFill>
              <a:latin typeface="Arial Narrow" charset="0"/>
            </a:endParaRPr>
          </a:p>
          <a:p>
            <a:pPr algn="ctr">
              <a:spcBef>
                <a:spcPct val="50000"/>
              </a:spcBef>
            </a:pPr>
            <a:endParaRPr lang="en-US" sz="900" b="1" dirty="0">
              <a:latin typeface="Arial Narrow" charset="0"/>
            </a:endParaRPr>
          </a:p>
        </p:txBody>
      </p:sp>
      <p:sp>
        <p:nvSpPr>
          <p:cNvPr id="283653" name="Text Box 6"/>
          <p:cNvSpPr txBox="1">
            <a:spLocks noChangeArrowheads="1"/>
          </p:cNvSpPr>
          <p:nvPr/>
        </p:nvSpPr>
        <p:spPr bwMode="auto">
          <a:xfrm>
            <a:off x="3581400" y="1447803"/>
            <a:ext cx="990600" cy="113101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404"/>
                </a:solidFill>
              </a:rPr>
              <a:t>春季</a:t>
            </a:r>
            <a:r>
              <a:rPr lang="en-US" altLang="ja-JP" sz="1200" b="1" dirty="0">
                <a:solidFill>
                  <a:srgbClr val="000404"/>
                </a:solidFill>
                <a:latin typeface="Arial Narrow" charset="0"/>
              </a:rPr>
              <a:t>  53-</a:t>
            </a:r>
            <a:br>
              <a:rPr lang="en-US" altLang="ja-JP" sz="1200" b="1" dirty="0">
                <a:solidFill>
                  <a:srgbClr val="000404"/>
                </a:solidFill>
                <a:latin typeface="Arial Narrow" charset="0"/>
              </a:rPr>
            </a:br>
            <a:r>
              <a:rPr lang="en-US" sz="1200" b="1" dirty="0">
                <a:solidFill>
                  <a:srgbClr val="000404"/>
                </a:solidFill>
              </a:rPr>
              <a:t>五月</a:t>
            </a:r>
            <a:r>
              <a:rPr lang="en-US" altLang="ja-JP" sz="1200" b="1" dirty="0">
                <a:solidFill>
                  <a:srgbClr val="000404"/>
                </a:solidFill>
                <a:latin typeface="Arial Narrow" charset="0"/>
              </a:rPr>
              <a:t> 57</a:t>
            </a:r>
          </a:p>
          <a:p>
            <a:pPr algn="ctr"/>
            <a:r>
              <a:rPr lang="en-US" sz="1200" b="1" dirty="0">
                <a:solidFill>
                  <a:srgbClr val="000404"/>
                </a:solidFill>
                <a:latin typeface="Arial Narrow" charset="0"/>
              </a:rPr>
              <a:t>3</a:t>
            </a:r>
            <a:r>
              <a:rPr lang="en-US" sz="1200" b="1" dirty="0">
                <a:latin typeface="Arial Narrow" charset="0"/>
              </a:rPr>
              <a:t/>
            </a:r>
            <a:br>
              <a:rPr lang="en-US" sz="1200" b="1" dirty="0">
                <a:latin typeface="Arial Narrow" charset="0"/>
              </a:rPr>
            </a:br>
            <a:r>
              <a:rPr lang="en-US" sz="1800" b="1" dirty="0">
                <a:solidFill>
                  <a:srgbClr val="000404"/>
                </a:solidFill>
              </a:rPr>
              <a:t>亚洲</a:t>
            </a:r>
            <a:endParaRPr lang="en-US" altLang="ja-JP" sz="1800" b="1" dirty="0">
              <a:solidFill>
                <a:srgbClr val="000404"/>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4" name="Text Box 7"/>
          <p:cNvSpPr txBox="1">
            <a:spLocks noChangeArrowheads="1"/>
          </p:cNvSpPr>
          <p:nvPr/>
        </p:nvSpPr>
        <p:spPr bwMode="auto">
          <a:xfrm>
            <a:off x="5486400" y="1447803"/>
            <a:ext cx="990600" cy="116179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二月</a:t>
            </a:r>
            <a:r>
              <a:rPr lang="en-US" altLang="ja-JP" sz="1200" b="1" dirty="0">
                <a:solidFill>
                  <a:srgbClr val="000000"/>
                </a:solidFill>
                <a:latin typeface="Arial Narrow" charset="0"/>
              </a:rPr>
              <a:t> 60-</a:t>
            </a:r>
            <a:br>
              <a:rPr lang="en-US" altLang="ja-JP" sz="1200" b="1" dirty="0">
                <a:solidFill>
                  <a:srgbClr val="000000"/>
                </a:solidFill>
                <a:latin typeface="Arial Narrow" charset="0"/>
              </a:rPr>
            </a:br>
            <a:r>
              <a:rPr lang="en-US" sz="1200" b="1" dirty="0">
                <a:solidFill>
                  <a:srgbClr val="000000"/>
                </a:solidFill>
              </a:rPr>
              <a:t>三月</a:t>
            </a:r>
            <a:r>
              <a:rPr lang="en-US" altLang="ja-JP" sz="1200" b="1" dirty="0">
                <a:solidFill>
                  <a:srgbClr val="000000"/>
                </a:solidFill>
                <a:latin typeface="Arial Narrow" charset="0"/>
              </a:rPr>
              <a:t> 62</a:t>
            </a:r>
          </a:p>
          <a:p>
            <a:pPr algn="ctr"/>
            <a:r>
              <a:rPr lang="en-US" sz="1200" b="1" dirty="0">
                <a:solidFill>
                  <a:srgbClr val="000000"/>
                </a:solidFill>
                <a:latin typeface="Arial Narrow" charset="0"/>
              </a:rPr>
              <a:t>1</a:t>
            </a:r>
            <a:br>
              <a:rPr lang="en-US" sz="1200" b="1" dirty="0">
                <a:solidFill>
                  <a:srgbClr val="000000"/>
                </a:solidFill>
                <a:latin typeface="Arial Narrow" charset="0"/>
              </a:rPr>
            </a:br>
            <a:r>
              <a:rPr lang="en-US" sz="2000" b="1" dirty="0">
                <a:solidFill>
                  <a:srgbClr val="000000"/>
                </a:solidFill>
              </a:rPr>
              <a:t>罗马</a:t>
            </a:r>
            <a:endParaRPr lang="en-US" altLang="ja-JP" sz="2000" b="1" dirty="0">
              <a:solidFill>
                <a:srgbClr val="000000"/>
              </a:solidFill>
              <a:latin typeface="Arial Narrow" charset="0"/>
            </a:endParaRPr>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5" name="Text Box 8"/>
          <p:cNvSpPr txBox="1">
            <a:spLocks noChangeArrowheads="1"/>
          </p:cNvSpPr>
          <p:nvPr/>
        </p:nvSpPr>
        <p:spPr bwMode="auto">
          <a:xfrm>
            <a:off x="7315200" y="1447803"/>
            <a:ext cx="914400" cy="1408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5688" tIns="45688" rIns="45688"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800" dirty="0"/>
              <a:t>秋季</a:t>
            </a:r>
            <a:r>
              <a:rPr lang="en-US" altLang="ja-JP" sz="1800" dirty="0"/>
              <a:t> 67-</a:t>
            </a:r>
            <a:br>
              <a:rPr lang="en-US" altLang="ja-JP" sz="1800" dirty="0"/>
            </a:br>
            <a:r>
              <a:rPr lang="en-US" sz="1800" dirty="0"/>
              <a:t>春季</a:t>
            </a:r>
            <a:r>
              <a:rPr lang="en-US" altLang="ja-JP" sz="1800" dirty="0"/>
              <a:t> 68</a:t>
            </a:r>
          </a:p>
          <a:p>
            <a:pPr algn="ctr"/>
            <a:r>
              <a:rPr lang="en-US" sz="1800" dirty="0"/>
              <a:t>2</a:t>
            </a:r>
            <a:br>
              <a:rPr lang="en-US" sz="1800" dirty="0"/>
            </a:br>
            <a:r>
              <a:rPr lang="en-US" sz="1800" dirty="0"/>
              <a:t>罗马</a:t>
            </a:r>
            <a:endParaRPr lang="en-US" altLang="ja-JP" sz="1800" dirty="0"/>
          </a:p>
          <a:p>
            <a:pPr algn="ctr" eaLnBrk="1" hangingPunct="1">
              <a:spcBef>
                <a:spcPct val="50000"/>
              </a:spcBef>
            </a:pPr>
            <a:endParaRPr lang="en-US" sz="900" b="1" dirty="0">
              <a:solidFill>
                <a:srgbClr val="000000"/>
              </a:solidFill>
              <a:latin typeface="Arial Narrow" charset="0"/>
              <a:cs typeface="Times New Roman" charset="0"/>
            </a:endParaRPr>
          </a:p>
        </p:txBody>
      </p:sp>
      <p:sp>
        <p:nvSpPr>
          <p:cNvPr id="283656" name="Line 9"/>
          <p:cNvSpPr>
            <a:spLocks noChangeShapeType="1"/>
          </p:cNvSpPr>
          <p:nvPr/>
        </p:nvSpPr>
        <p:spPr bwMode="auto">
          <a:xfrm>
            <a:off x="1066800" y="20574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7" name="Line 10"/>
          <p:cNvSpPr>
            <a:spLocks noChangeShapeType="1"/>
          </p:cNvSpPr>
          <p:nvPr/>
        </p:nvSpPr>
        <p:spPr bwMode="auto">
          <a:xfrm>
            <a:off x="3429000" y="2057400"/>
            <a:ext cx="152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8" name="Line 11"/>
          <p:cNvSpPr>
            <a:spLocks noChangeShapeType="1"/>
          </p:cNvSpPr>
          <p:nvPr/>
        </p:nvSpPr>
        <p:spPr bwMode="auto">
          <a:xfrm>
            <a:off x="4572000" y="2057400"/>
            <a:ext cx="914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59" name="Line 12"/>
          <p:cNvSpPr>
            <a:spLocks noChangeShapeType="1"/>
          </p:cNvSpPr>
          <p:nvPr/>
        </p:nvSpPr>
        <p:spPr bwMode="auto">
          <a:xfrm>
            <a:off x="6477000" y="2057400"/>
            <a:ext cx="83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60" name="Text Box 13"/>
          <p:cNvSpPr txBox="1">
            <a:spLocks noChangeArrowheads="1"/>
          </p:cNvSpPr>
          <p:nvPr/>
        </p:nvSpPr>
        <p:spPr bwMode="auto">
          <a:xfrm>
            <a:off x="942975" y="1676400"/>
            <a:ext cx="1295400" cy="103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600" b="1" dirty="0">
                <a:solidFill>
                  <a:srgbClr val="000000"/>
                </a:solidFill>
              </a:rPr>
              <a:t>秋季</a:t>
            </a:r>
            <a:r>
              <a:rPr lang="en-US" altLang="ja-JP" sz="1600" b="1" dirty="0">
                <a:solidFill>
                  <a:srgbClr val="000000"/>
                </a:solidFill>
                <a:latin typeface="Arial Narrow" charset="0"/>
              </a:rPr>
              <a:t> 49</a:t>
            </a:r>
          </a:p>
          <a:p>
            <a:pPr algn="ctr">
              <a:spcBef>
                <a:spcPct val="50000"/>
              </a:spcBef>
            </a:pPr>
            <a:r>
              <a:rPr lang="zh-CN" altLang="en-US" sz="1800" dirty="0">
                <a:solidFill>
                  <a:srgbClr val="000000"/>
                </a:solidFill>
                <a:latin typeface="Arial Narrow" charset="0"/>
                <a:cs typeface="Times New Roman" charset="0"/>
              </a:rPr>
              <a:t>耶路撒冷</a:t>
            </a:r>
            <a:r>
              <a:rPr lang="en-US" sz="1800" b="1" dirty="0" smtClean="0">
                <a:solidFill>
                  <a:srgbClr val="000000"/>
                </a:solidFill>
              </a:rPr>
              <a:t/>
            </a:r>
            <a:br>
              <a:rPr lang="en-US" sz="1800" b="1" dirty="0" smtClean="0">
                <a:solidFill>
                  <a:srgbClr val="000000"/>
                </a:solidFill>
              </a:rPr>
            </a:br>
            <a:r>
              <a:rPr lang="en-US" sz="1800" b="1" dirty="0" smtClean="0">
                <a:solidFill>
                  <a:srgbClr val="000000"/>
                </a:solidFill>
              </a:rPr>
              <a:t>理事</a:t>
            </a:r>
            <a:r>
              <a:rPr lang="en-US" sz="1800" b="1" dirty="0">
                <a:solidFill>
                  <a:srgbClr val="000000"/>
                </a:solidFill>
              </a:rPr>
              <a:t>会</a:t>
            </a:r>
            <a:endParaRPr lang="en-US" sz="1800" b="1" dirty="0">
              <a:solidFill>
                <a:srgbClr val="000000"/>
              </a:solidFill>
              <a:latin typeface="Arial Narrow" charset="0"/>
            </a:endParaRPr>
          </a:p>
        </p:txBody>
      </p:sp>
      <p:sp>
        <p:nvSpPr>
          <p:cNvPr id="283661" name="Text Box 14"/>
          <p:cNvSpPr txBox="1">
            <a:spLocks noChangeArrowheads="1"/>
          </p:cNvSpPr>
          <p:nvPr/>
        </p:nvSpPr>
        <p:spPr bwMode="auto">
          <a:xfrm>
            <a:off x="4355976" y="1484784"/>
            <a:ext cx="1419225" cy="1154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dirty="0">
                <a:solidFill>
                  <a:srgbClr val="000000"/>
                </a:solidFill>
              </a:rPr>
              <a:t>五月</a:t>
            </a:r>
            <a:r>
              <a:rPr lang="en-US" altLang="ja-JP" sz="1200" b="1" dirty="0">
                <a:solidFill>
                  <a:srgbClr val="000000"/>
                </a:solidFill>
                <a:latin typeface="Arial Narrow" charset="0"/>
              </a:rPr>
              <a:t> 57-</a:t>
            </a:r>
            <a:br>
              <a:rPr lang="en-US" altLang="ja-JP" sz="1200" b="1" dirty="0">
                <a:solidFill>
                  <a:srgbClr val="000000"/>
                </a:solidFill>
                <a:latin typeface="Arial Narrow" charset="0"/>
              </a:rPr>
            </a:br>
            <a:r>
              <a:rPr lang="en-US" sz="1200" b="1" dirty="0">
                <a:solidFill>
                  <a:srgbClr val="000000"/>
                </a:solidFill>
              </a:rPr>
              <a:t>八月</a:t>
            </a:r>
            <a:r>
              <a:rPr lang="en-US" altLang="ja-JP" sz="1200" b="1" dirty="0">
                <a:solidFill>
                  <a:srgbClr val="000000"/>
                </a:solidFill>
                <a:latin typeface="Arial Narrow" charset="0"/>
              </a:rPr>
              <a:t> </a:t>
            </a:r>
            <a:r>
              <a:rPr lang="en-US" altLang="ja-JP" sz="1200" b="1" dirty="0" smtClean="0">
                <a:solidFill>
                  <a:srgbClr val="000000"/>
                </a:solidFill>
                <a:latin typeface="Arial Narrow" charset="0"/>
              </a:rPr>
              <a:t>59</a:t>
            </a:r>
          </a:p>
          <a:p>
            <a:pPr algn="ctr">
              <a:spcBef>
                <a:spcPct val="50000"/>
              </a:spcBef>
            </a:pPr>
            <a:endParaRPr lang="en-US" altLang="ja-JP" sz="1200" b="1" dirty="0">
              <a:solidFill>
                <a:srgbClr val="000000"/>
              </a:solidFill>
              <a:latin typeface="Arial Narrow" charset="0"/>
            </a:endParaRPr>
          </a:p>
          <a:p>
            <a:pPr algn="ctr">
              <a:spcBef>
                <a:spcPct val="50000"/>
              </a:spcBef>
            </a:pPr>
            <a:r>
              <a:rPr lang="en-US" sz="1800" b="1" dirty="0" smtClean="0">
                <a:solidFill>
                  <a:srgbClr val="000000"/>
                </a:solidFill>
              </a:rPr>
              <a:t>试验</a:t>
            </a:r>
            <a:endParaRPr lang="en-US" sz="2000" b="1" dirty="0">
              <a:solidFill>
                <a:srgbClr val="000000"/>
              </a:solidFill>
              <a:latin typeface="Arial Narrow" charset="0"/>
            </a:endParaRPr>
          </a:p>
        </p:txBody>
      </p:sp>
      <p:sp>
        <p:nvSpPr>
          <p:cNvPr id="283662" name="Text Box 15"/>
          <p:cNvSpPr txBox="1">
            <a:spLocks noChangeArrowheads="1"/>
          </p:cNvSpPr>
          <p:nvPr/>
        </p:nvSpPr>
        <p:spPr bwMode="auto">
          <a:xfrm>
            <a:off x="6444208" y="1412776"/>
            <a:ext cx="1008112" cy="95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600" dirty="0" smtClean="0"/>
              <a:t>春季</a:t>
            </a:r>
            <a:r>
              <a:rPr lang="en-US" sz="1600" b="1" dirty="0" smtClean="0">
                <a:solidFill>
                  <a:srgbClr val="000000"/>
                </a:solidFill>
                <a:latin typeface="Arial Narrow" charset="0"/>
                <a:cs typeface="Times New Roman" charset="0"/>
              </a:rPr>
              <a:t> </a:t>
            </a:r>
            <a:r>
              <a:rPr lang="en-US" sz="1600" b="1" dirty="0">
                <a:solidFill>
                  <a:srgbClr val="000000"/>
                </a:solidFill>
                <a:latin typeface="Arial Narrow" charset="0"/>
                <a:cs typeface="Times New Roman" charset="0"/>
              </a:rPr>
              <a:t>62</a:t>
            </a:r>
            <a:r>
              <a:rPr lang="en-US" sz="1600" b="1" dirty="0" smtClean="0">
                <a:solidFill>
                  <a:srgbClr val="000000"/>
                </a:solidFill>
                <a:latin typeface="Arial Narrow" charset="0"/>
                <a:cs typeface="Times New Roman" charset="0"/>
              </a:rPr>
              <a:t>-</a:t>
            </a:r>
            <a:r>
              <a:rPr lang="en-US" sz="1600" dirty="0" smtClean="0"/>
              <a:t>秋季</a:t>
            </a:r>
            <a:r>
              <a:rPr lang="en-US" sz="1600" b="1" dirty="0" smtClean="0">
                <a:solidFill>
                  <a:srgbClr val="000000"/>
                </a:solidFill>
                <a:latin typeface="Arial Narrow" charset="0"/>
                <a:cs typeface="Times New Roman" charset="0"/>
              </a:rPr>
              <a:t> 67</a:t>
            </a:r>
          </a:p>
          <a:p>
            <a:pPr algn="ctr" eaLnBrk="1" hangingPunct="1">
              <a:spcBef>
                <a:spcPct val="50000"/>
              </a:spcBef>
            </a:pPr>
            <a:r>
              <a:rPr lang="zh-CN" altLang="en-US" sz="1600" b="1" dirty="0" smtClean="0">
                <a:solidFill>
                  <a:srgbClr val="000000"/>
                </a:solidFill>
                <a:latin typeface="Arial Narrow" charset="0"/>
                <a:cs typeface="Times New Roman" charset="0"/>
              </a:rPr>
              <a:t>得到自由</a:t>
            </a:r>
            <a:endParaRPr lang="en-US" sz="1600" b="1" dirty="0">
              <a:solidFill>
                <a:srgbClr val="000000"/>
              </a:solidFill>
              <a:latin typeface="Arial Narrow" charset="0"/>
              <a:cs typeface="Times New Roman" charset="0"/>
            </a:endParaRPr>
          </a:p>
        </p:txBody>
      </p:sp>
      <p:sp>
        <p:nvSpPr>
          <p:cNvPr id="283663" name="Line 16"/>
          <p:cNvSpPr>
            <a:spLocks noChangeShapeType="1"/>
          </p:cNvSpPr>
          <p:nvPr/>
        </p:nvSpPr>
        <p:spPr bwMode="auto">
          <a:xfrm>
            <a:off x="8229600" y="2057400"/>
            <a:ext cx="914400" cy="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283664" name="Text Box 17"/>
          <p:cNvSpPr txBox="1">
            <a:spLocks noChangeArrowheads="1"/>
          </p:cNvSpPr>
          <p:nvPr/>
        </p:nvSpPr>
        <p:spPr bwMode="auto">
          <a:xfrm>
            <a:off x="8229600" y="1752606"/>
            <a:ext cx="914400" cy="64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200" b="1" dirty="0" smtClean="0">
                <a:solidFill>
                  <a:srgbClr val="000000"/>
                </a:solidFill>
                <a:latin typeface="Arial Narrow" charset="0"/>
                <a:cs typeface="Times New Roman" charset="0"/>
              </a:rPr>
              <a:t>春</a:t>
            </a:r>
            <a:r>
              <a:rPr lang="en-US" sz="1200" b="1" dirty="0" smtClean="0">
                <a:solidFill>
                  <a:srgbClr val="000000"/>
                </a:solidFill>
                <a:latin typeface="Arial Narrow" charset="0"/>
                <a:cs typeface="Times New Roman" charset="0"/>
              </a:rPr>
              <a:t> </a:t>
            </a:r>
            <a:r>
              <a:rPr lang="en-US" sz="1200" b="1" dirty="0">
                <a:solidFill>
                  <a:srgbClr val="000000"/>
                </a:solidFill>
                <a:latin typeface="Arial Narrow" charset="0"/>
                <a:cs typeface="Times New Roman" charset="0"/>
              </a:rPr>
              <a:t>68</a:t>
            </a:r>
          </a:p>
          <a:p>
            <a:pPr algn="ctr">
              <a:spcBef>
                <a:spcPct val="50000"/>
              </a:spcBef>
            </a:pPr>
            <a:r>
              <a:rPr lang="en-US" sz="1600" dirty="0">
                <a:solidFill>
                  <a:srgbClr val="000000"/>
                </a:solidFill>
                <a:latin typeface="ＭＳ Ｐゴシック" charset="0"/>
              </a:rPr>
              <a:t>教会扩</a:t>
            </a:r>
            <a:r>
              <a:rPr lang="zh-CN" altLang="en-US" sz="1600" dirty="0">
                <a:solidFill>
                  <a:srgbClr val="000000"/>
                </a:solidFill>
                <a:latin typeface="ＭＳ Ｐゴシック" charset="0"/>
              </a:rPr>
              <a:t>长</a:t>
            </a:r>
            <a:endParaRPr lang="en-US" sz="1800" dirty="0">
              <a:solidFill>
                <a:srgbClr val="000000"/>
              </a:solidFill>
              <a:latin typeface="ＭＳ Ｐゴシック" charset="0"/>
            </a:endParaRPr>
          </a:p>
        </p:txBody>
      </p:sp>
      <p:sp>
        <p:nvSpPr>
          <p:cNvPr id="283665" name="Text Box 18"/>
          <p:cNvSpPr txBox="1">
            <a:spLocks noChangeArrowheads="1"/>
          </p:cNvSpPr>
          <p:nvPr/>
        </p:nvSpPr>
        <p:spPr bwMode="auto">
          <a:xfrm>
            <a:off x="0" y="2819400"/>
            <a:ext cx="929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rgbClr val="000000"/>
                </a:solidFill>
                <a:latin typeface="Arial Narrow" charset="0"/>
                <a:cs typeface="Times New Roman" charset="0"/>
              </a:rPr>
              <a:t>48          49                50                    53              57            60             62           67            68        95</a:t>
            </a:r>
          </a:p>
        </p:txBody>
      </p:sp>
      <p:sp>
        <p:nvSpPr>
          <p:cNvPr id="283666" name="Text Box 19"/>
          <p:cNvSpPr txBox="1">
            <a:spLocks noChangeArrowheads="1"/>
          </p:cNvSpPr>
          <p:nvPr/>
        </p:nvSpPr>
        <p:spPr bwMode="auto">
          <a:xfrm>
            <a:off x="762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MS PGothic" pitchFamily="34" charset="-128"/>
              </a:rPr>
              <a:t>加拉太</a:t>
            </a:r>
            <a:endParaRPr lang="en-US" sz="1800" dirty="0">
              <a:solidFill>
                <a:srgbClr val="2C1102"/>
              </a:solidFill>
              <a:latin typeface="MS PGothic" pitchFamily="34" charset="-128"/>
            </a:endParaRPr>
          </a:p>
        </p:txBody>
      </p:sp>
      <p:sp>
        <p:nvSpPr>
          <p:cNvPr id="283667" name="Text Box 20"/>
          <p:cNvSpPr txBox="1">
            <a:spLocks noChangeArrowheads="1"/>
          </p:cNvSpPr>
          <p:nvPr/>
        </p:nvSpPr>
        <p:spPr bwMode="auto">
          <a:xfrm>
            <a:off x="22860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帖前</a:t>
            </a:r>
            <a:endParaRPr lang="en-US" sz="1800" dirty="0">
              <a:solidFill>
                <a:srgbClr val="000000"/>
              </a:solidFill>
              <a:latin typeface="MS PGothic" pitchFamily="34" charset="-128"/>
            </a:endParaRPr>
          </a:p>
        </p:txBody>
      </p:sp>
      <p:sp>
        <p:nvSpPr>
          <p:cNvPr id="283668" name="Text Box 21"/>
          <p:cNvSpPr txBox="1">
            <a:spLocks noChangeArrowheads="1"/>
          </p:cNvSpPr>
          <p:nvPr/>
        </p:nvSpPr>
        <p:spPr bwMode="auto">
          <a:xfrm>
            <a:off x="22860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帖后</a:t>
            </a:r>
            <a:endParaRPr lang="en-US" sz="1800" dirty="0">
              <a:solidFill>
                <a:srgbClr val="000000"/>
              </a:solidFill>
              <a:latin typeface="MS PGothic" pitchFamily="34" charset="-128"/>
            </a:endParaRPr>
          </a:p>
        </p:txBody>
      </p:sp>
      <p:sp>
        <p:nvSpPr>
          <p:cNvPr id="283669" name="Text Box 22"/>
          <p:cNvSpPr txBox="1">
            <a:spLocks noChangeArrowheads="1"/>
          </p:cNvSpPr>
          <p:nvPr/>
        </p:nvSpPr>
        <p:spPr bwMode="auto">
          <a:xfrm>
            <a:off x="3581400" y="32004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20000"/>
              </a:spcBef>
            </a:pPr>
            <a:r>
              <a:rPr lang="zh-CN" altLang="en-US" sz="1800" dirty="0">
                <a:solidFill>
                  <a:srgbClr val="000000"/>
                </a:solidFill>
                <a:effectLst>
                  <a:outerShdw blurRad="38100" dist="38100" dir="2700000" algn="tl">
                    <a:srgbClr val="FFFFFF"/>
                  </a:outerShdw>
                </a:effectLst>
                <a:latin typeface="MS PGothic" pitchFamily="34" charset="-128"/>
              </a:rPr>
              <a:t>歌前</a:t>
            </a:r>
          </a:p>
        </p:txBody>
      </p:sp>
      <p:sp>
        <p:nvSpPr>
          <p:cNvPr id="283670" name="Text Box 23"/>
          <p:cNvSpPr txBox="1">
            <a:spLocks noChangeArrowheads="1"/>
          </p:cNvSpPr>
          <p:nvPr/>
        </p:nvSpPr>
        <p:spPr bwMode="auto">
          <a:xfrm>
            <a:off x="3581400" y="36576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歌后</a:t>
            </a:r>
            <a:endParaRPr lang="en-US" sz="1800" dirty="0">
              <a:solidFill>
                <a:srgbClr val="000000"/>
              </a:solidFill>
              <a:latin typeface="MS PGothic" pitchFamily="34" charset="-128"/>
            </a:endParaRPr>
          </a:p>
        </p:txBody>
      </p:sp>
      <p:sp>
        <p:nvSpPr>
          <p:cNvPr id="283671" name="Text Box 24"/>
          <p:cNvSpPr txBox="1">
            <a:spLocks noChangeArrowheads="1"/>
          </p:cNvSpPr>
          <p:nvPr/>
        </p:nvSpPr>
        <p:spPr bwMode="auto">
          <a:xfrm>
            <a:off x="3581400" y="4114801"/>
            <a:ext cx="9906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effectLst>
                  <a:outerShdw blurRad="38100" dist="38100" dir="2700000" algn="tl">
                    <a:srgbClr val="FFFFFF"/>
                  </a:outerShdw>
                </a:effectLst>
                <a:latin typeface="MS PGothic" pitchFamily="34" charset="-128"/>
              </a:rPr>
              <a:t>罗马</a:t>
            </a:r>
          </a:p>
        </p:txBody>
      </p:sp>
      <p:sp>
        <p:nvSpPr>
          <p:cNvPr id="283672" name="Text Box 25"/>
          <p:cNvSpPr txBox="1">
            <a:spLocks noChangeArrowheads="1"/>
          </p:cNvSpPr>
          <p:nvPr/>
        </p:nvSpPr>
        <p:spPr bwMode="auto">
          <a:xfrm>
            <a:off x="5334000" y="32004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2C1102"/>
                </a:solidFill>
                <a:latin typeface="Arial Narrow" pitchFamily="34" charset="0"/>
              </a:rPr>
              <a:t>以</a:t>
            </a:r>
            <a:r>
              <a:rPr lang="en-US" altLang="en-US" sz="1800" dirty="0">
                <a:solidFill>
                  <a:srgbClr val="2C1102"/>
                </a:solidFill>
              </a:rPr>
              <a:t>弗</a:t>
            </a:r>
            <a:r>
              <a:rPr lang="zh-CN" altLang="en-US" sz="1800" dirty="0">
                <a:solidFill>
                  <a:srgbClr val="2C1102"/>
                </a:solidFill>
              </a:rPr>
              <a:t>所</a:t>
            </a:r>
            <a:endParaRPr lang="en-US" sz="1800" dirty="0">
              <a:solidFill>
                <a:srgbClr val="2C1102"/>
              </a:solidFill>
              <a:latin typeface="Arial Narrow" pitchFamily="34" charset="0"/>
            </a:endParaRPr>
          </a:p>
        </p:txBody>
      </p:sp>
      <p:sp>
        <p:nvSpPr>
          <p:cNvPr id="283673" name="Text Box 26"/>
          <p:cNvSpPr txBox="1">
            <a:spLocks noChangeArrowheads="1"/>
          </p:cNvSpPr>
          <p:nvPr/>
        </p:nvSpPr>
        <p:spPr bwMode="auto">
          <a:xfrm>
            <a:off x="5334000" y="36576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歌罗西</a:t>
            </a:r>
            <a:endParaRPr lang="en-US" sz="1800" dirty="0">
              <a:solidFill>
                <a:srgbClr val="000000"/>
              </a:solidFill>
              <a:latin typeface="MS PGothic" pitchFamily="34" charset="-128"/>
            </a:endParaRPr>
          </a:p>
        </p:txBody>
      </p:sp>
      <p:sp>
        <p:nvSpPr>
          <p:cNvPr id="283674" name="Text Box 27"/>
          <p:cNvSpPr txBox="1">
            <a:spLocks noChangeArrowheads="1"/>
          </p:cNvSpPr>
          <p:nvPr/>
        </p:nvSpPr>
        <p:spPr bwMode="auto">
          <a:xfrm>
            <a:off x="5334000" y="4114801"/>
            <a:ext cx="1066800" cy="738599"/>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000000"/>
                </a:solidFill>
                <a:latin typeface="MS PGothic" pitchFamily="34" charset="-128"/>
              </a:rPr>
              <a:t>腓利门</a:t>
            </a:r>
            <a:endParaRPr lang="en-US" sz="1800" dirty="0">
              <a:solidFill>
                <a:srgbClr val="000000"/>
              </a:solidFill>
              <a:latin typeface="MS PGothic" pitchFamily="34" charset="-128"/>
            </a:endParaRPr>
          </a:p>
          <a:p>
            <a:pPr algn="ctr" eaLnBrk="1" hangingPunct="1">
              <a:spcBef>
                <a:spcPct val="50000"/>
              </a:spcBef>
            </a:pPr>
            <a:endParaRPr lang="en-US" sz="1600" dirty="0">
              <a:solidFill>
                <a:srgbClr val="000000"/>
              </a:solidFill>
              <a:latin typeface="Arial Narrow" charset="0"/>
              <a:cs typeface="Times New Roman" charset="0"/>
            </a:endParaRPr>
          </a:p>
        </p:txBody>
      </p:sp>
      <p:sp>
        <p:nvSpPr>
          <p:cNvPr id="283675" name="Text Box 28"/>
          <p:cNvSpPr txBox="1">
            <a:spLocks noChangeArrowheads="1"/>
          </p:cNvSpPr>
          <p:nvPr/>
        </p:nvSpPr>
        <p:spPr bwMode="auto">
          <a:xfrm>
            <a:off x="5334000" y="4572001"/>
            <a:ext cx="1066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MS PGothic" pitchFamily="34" charset="-128"/>
              </a:rPr>
              <a:t>腓利比</a:t>
            </a:r>
            <a:endParaRPr lang="en-US" sz="1800" dirty="0">
              <a:solidFill>
                <a:srgbClr val="000000"/>
              </a:solidFill>
              <a:latin typeface="MS PGothic" pitchFamily="34" charset="-128"/>
            </a:endParaRPr>
          </a:p>
        </p:txBody>
      </p:sp>
      <p:sp>
        <p:nvSpPr>
          <p:cNvPr id="283676" name="Text Box 29"/>
          <p:cNvSpPr txBox="1">
            <a:spLocks noChangeArrowheads="1"/>
          </p:cNvSpPr>
          <p:nvPr/>
        </p:nvSpPr>
        <p:spPr bwMode="auto">
          <a:xfrm>
            <a:off x="6477000" y="32004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提前</a:t>
            </a:r>
            <a:endParaRPr lang="en-US" sz="1800" dirty="0">
              <a:solidFill>
                <a:srgbClr val="000000"/>
              </a:solidFill>
              <a:latin typeface="Arial Narrow" pitchFamily="34" charset="0"/>
            </a:endParaRPr>
          </a:p>
        </p:txBody>
      </p:sp>
      <p:sp>
        <p:nvSpPr>
          <p:cNvPr id="283677" name="Text Box 30"/>
          <p:cNvSpPr txBox="1">
            <a:spLocks noChangeArrowheads="1"/>
          </p:cNvSpPr>
          <p:nvPr/>
        </p:nvSpPr>
        <p:spPr bwMode="auto">
          <a:xfrm>
            <a:off x="6477000" y="3657601"/>
            <a:ext cx="7620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zh-CN" altLang="en-US" sz="1800" dirty="0">
                <a:solidFill>
                  <a:srgbClr val="000000"/>
                </a:solidFill>
                <a:latin typeface="Arial Narrow" pitchFamily="34" charset="0"/>
              </a:rPr>
              <a:t>提多</a:t>
            </a:r>
            <a:endParaRPr lang="en-US" sz="1800" dirty="0">
              <a:solidFill>
                <a:srgbClr val="000000"/>
              </a:solidFill>
              <a:latin typeface="Arial Narrow" pitchFamily="34" charset="0"/>
            </a:endParaRPr>
          </a:p>
        </p:txBody>
      </p:sp>
      <p:sp>
        <p:nvSpPr>
          <p:cNvPr id="283678" name="Text Box 31"/>
          <p:cNvSpPr txBox="1">
            <a:spLocks noChangeArrowheads="1"/>
          </p:cNvSpPr>
          <p:nvPr/>
        </p:nvSpPr>
        <p:spPr bwMode="auto">
          <a:xfrm>
            <a:off x="7391400" y="3200401"/>
            <a:ext cx="685800" cy="369267"/>
          </a:xfrm>
          <a:prstGeom prst="rect">
            <a:avLst/>
          </a:prstGeom>
          <a:solidFill>
            <a:srgbClr val="CCFFFF"/>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en-US" sz="1800" dirty="0">
                <a:solidFill>
                  <a:srgbClr val="000000"/>
                </a:solidFill>
                <a:latin typeface="MS PGothic" pitchFamily="34" charset="-128"/>
              </a:rPr>
              <a:t>提后</a:t>
            </a:r>
            <a:endParaRPr lang="en-US" sz="1800" dirty="0">
              <a:solidFill>
                <a:srgbClr val="000000"/>
              </a:solidFill>
              <a:latin typeface="MS PGothic" pitchFamily="34" charset="-128"/>
            </a:endParaRPr>
          </a:p>
        </p:txBody>
      </p:sp>
      <p:sp>
        <p:nvSpPr>
          <p:cNvPr id="4128" name="Text Box 32"/>
          <p:cNvSpPr txBox="1">
            <a:spLocks noChangeArrowheads="1"/>
          </p:cNvSpPr>
          <p:nvPr/>
        </p:nvSpPr>
        <p:spPr bwMode="auto">
          <a:xfrm>
            <a:off x="76200" y="4114806"/>
            <a:ext cx="990600" cy="861710"/>
          </a:xfrm>
          <a:prstGeom prst="rect">
            <a:avLst/>
          </a:prstGeom>
          <a:solidFill>
            <a:srgbClr val="790015"/>
          </a:solidFill>
          <a:ln w="12700">
            <a:solidFill>
              <a:schemeClr val="tx1"/>
            </a:solidFill>
            <a:miter lim="800000"/>
            <a:headEnd/>
            <a:tailEnd/>
          </a:ln>
        </p:spPr>
        <p:txBody>
          <a:bodyPr lIns="0" tIns="45688" rIns="0"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chemeClr val="bg1"/>
                </a:solidFill>
                <a:latin typeface="MS PGothic" pitchFamily="34" charset="-128"/>
              </a:rPr>
              <a:t>雅各</a:t>
            </a:r>
            <a:endParaRPr lang="en-US" sz="1800" dirty="0">
              <a:solidFill>
                <a:schemeClr val="bg1"/>
              </a:solidFill>
              <a:latin typeface="MS PGothic" pitchFamily="34" charset="-128"/>
            </a:endParaRPr>
          </a:p>
          <a:p>
            <a:pPr algn="ctr" eaLnBrk="1" hangingPunct="1"/>
            <a:r>
              <a:rPr lang="zh-CN" altLang="en-US" sz="1600" dirty="0" smtClean="0">
                <a:solidFill>
                  <a:schemeClr val="bg1"/>
                </a:solidFill>
                <a:latin typeface="Arial Narrow" charset="0"/>
                <a:cs typeface="Times New Roman" charset="0"/>
              </a:rPr>
              <a:t>耶路撒冷</a:t>
            </a:r>
            <a:r>
              <a:rPr lang="en-US" sz="1600" dirty="0" smtClean="0">
                <a:solidFill>
                  <a:schemeClr val="bg1"/>
                </a:solidFill>
                <a:latin typeface="Arial Narrow" charset="0"/>
                <a:cs typeface="Times New Roman" charset="0"/>
              </a:rPr>
              <a:t>?</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45-50?</a:t>
            </a:r>
          </a:p>
        </p:txBody>
      </p:sp>
      <p:grpSp>
        <p:nvGrpSpPr>
          <p:cNvPr id="2" name="Group 33"/>
          <p:cNvGrpSpPr>
            <a:grpSpLocks/>
          </p:cNvGrpSpPr>
          <p:nvPr/>
        </p:nvGrpSpPr>
        <p:grpSpPr bwMode="auto">
          <a:xfrm>
            <a:off x="6477000" y="4114806"/>
            <a:ext cx="1676400" cy="1776413"/>
            <a:chOff x="4080" y="2592"/>
            <a:chExt cx="1056" cy="1119"/>
          </a:xfrm>
          <a:solidFill>
            <a:srgbClr val="790015"/>
          </a:solidFill>
        </p:grpSpPr>
        <p:sp>
          <p:nvSpPr>
            <p:cNvPr id="283690" name="Text Box 34"/>
            <p:cNvSpPr txBox="1">
              <a:spLocks noChangeArrowheads="1"/>
            </p:cNvSpPr>
            <p:nvPr/>
          </p:nvSpPr>
          <p:spPr bwMode="auto">
            <a:xfrm>
              <a:off x="4080" y="2592"/>
              <a:ext cx="480" cy="562"/>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a:t>
              </a:r>
              <a:r>
                <a:rPr lang="en-US" altLang="zh-CN" sz="1800" dirty="0">
                  <a:solidFill>
                    <a:srgbClr val="FFFFFF"/>
                  </a:solidFill>
                  <a:latin typeface="MS PGothic" pitchFamily="34" charset="-128"/>
                </a:rPr>
                <a:t>  </a:t>
              </a:r>
              <a:r>
                <a:rPr lang="zh-CN" altLang="en-US" sz="1800" dirty="0">
                  <a:solidFill>
                    <a:srgbClr val="FFFFFF"/>
                  </a:solidFill>
                  <a:latin typeface="MS PGothic" pitchFamily="34" charset="-128"/>
                </a:rPr>
                <a:t>前</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smtClean="0">
                  <a:solidFill>
                    <a:schemeClr val="bg1"/>
                  </a:solidFill>
                  <a:latin typeface="Arial Narrow" charset="0"/>
                  <a:cs typeface="Times New Roman" charset="0"/>
                </a:rPr>
                <a:t>64</a:t>
              </a:r>
              <a:endParaRPr lang="en-US" sz="1600" dirty="0">
                <a:solidFill>
                  <a:schemeClr val="bg1"/>
                </a:solidFill>
                <a:latin typeface="Arial Narrow" charset="0"/>
                <a:cs typeface="Times New Roman" charset="0"/>
              </a:endParaRPr>
            </a:p>
          </p:txBody>
        </p:sp>
        <p:sp>
          <p:nvSpPr>
            <p:cNvPr id="283691" name="Text Box 35"/>
            <p:cNvSpPr txBox="1">
              <a:spLocks noChangeArrowheads="1"/>
            </p:cNvSpPr>
            <p:nvPr/>
          </p:nvSpPr>
          <p:spPr bwMode="auto">
            <a:xfrm>
              <a:off x="4080"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彼后</a:t>
              </a:r>
              <a:endParaRPr lang="en-US" sz="1800" dirty="0">
                <a:solidFill>
                  <a:srgbClr val="FFFFFF"/>
                </a:solidFill>
                <a:latin typeface="MS PGothic" pitchFamily="34" charset="-128"/>
              </a:endParaRPr>
            </a:p>
            <a:p>
              <a:pPr algn="ctr"/>
              <a:r>
                <a:rPr lang="en-US" sz="1600" dirty="0">
                  <a:solidFill>
                    <a:srgbClr val="FFFFFF"/>
                  </a:solidFill>
                </a:rPr>
                <a:t>罗马</a:t>
              </a:r>
              <a:endParaRPr lang="en-US" altLang="ja-JP" sz="1600" dirty="0">
                <a:solidFill>
                  <a:srgbClr val="FFFFFF"/>
                </a:solidFill>
              </a:endParaRPr>
            </a:p>
            <a:p>
              <a:pPr algn="ctr" eaLnBrk="1" hangingPunct="1"/>
              <a:r>
                <a:rPr lang="en-US" sz="1600" dirty="0" smtClean="0">
                  <a:solidFill>
                    <a:schemeClr val="bg1"/>
                  </a:solidFill>
                  <a:latin typeface="Arial Narrow" charset="0"/>
                  <a:cs typeface="Times New Roman" charset="0"/>
                </a:rPr>
                <a:t>64</a:t>
              </a:r>
              <a:endParaRPr lang="en-US" sz="1600" dirty="0">
                <a:solidFill>
                  <a:schemeClr val="bg1"/>
                </a:solidFill>
                <a:latin typeface="Arial Narrow" charset="0"/>
                <a:cs typeface="Times New Roman" charset="0"/>
              </a:endParaRPr>
            </a:p>
          </p:txBody>
        </p:sp>
        <p:sp>
          <p:nvSpPr>
            <p:cNvPr id="283692" name="Text Box 36"/>
            <p:cNvSpPr txBox="1">
              <a:spLocks noChangeArrowheads="1"/>
            </p:cNvSpPr>
            <p:nvPr/>
          </p:nvSpPr>
          <p:spPr bwMode="auto">
            <a:xfrm>
              <a:off x="4608" y="2593"/>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希伯来</a:t>
              </a:r>
              <a:endParaRPr lang="en-US" sz="1800" dirty="0">
                <a:solidFill>
                  <a:srgbClr val="FFFFFF"/>
                </a:solidFill>
                <a:latin typeface="MS PGothic" pitchFamily="34" charset="-128"/>
              </a:endParaRPr>
            </a:p>
            <a:p>
              <a:pPr algn="ctr" eaLnBrk="1" hangingPunct="1"/>
              <a:r>
                <a:rPr lang="zh-CN" altLang="en-US" sz="1600" dirty="0" smtClean="0">
                  <a:solidFill>
                    <a:schemeClr val="bg1"/>
                  </a:solidFill>
                  <a:latin typeface="Arial Narrow" charset="0"/>
                  <a:cs typeface="Times New Roman" charset="0"/>
                </a:rPr>
                <a:t>未知</a:t>
              </a:r>
              <a:endParaRPr lang="en-US" altLang="zh-CN" sz="1600" dirty="0" smtClean="0">
                <a:solidFill>
                  <a:schemeClr val="bg1"/>
                </a:solidFill>
                <a:latin typeface="Arial Narrow" charset="0"/>
                <a:cs typeface="Times New Roman" charset="0"/>
              </a:endParaRPr>
            </a:p>
            <a:p>
              <a:pPr algn="ctr" eaLnBrk="1" hangingPunct="1"/>
              <a:r>
                <a:rPr lang="en-US" sz="1600" dirty="0" smtClean="0">
                  <a:solidFill>
                    <a:schemeClr val="bg1"/>
                  </a:solidFill>
                  <a:latin typeface="Arial Narrow" charset="0"/>
                  <a:cs typeface="Times New Roman" charset="0"/>
                </a:rPr>
                <a:t>67</a:t>
              </a:r>
              <a:endParaRPr lang="en-US" sz="1600" dirty="0">
                <a:solidFill>
                  <a:schemeClr val="bg1"/>
                </a:solidFill>
                <a:latin typeface="Arial Narrow" charset="0"/>
                <a:cs typeface="Times New Roman" charset="0"/>
              </a:endParaRPr>
            </a:p>
          </p:txBody>
        </p:sp>
        <p:sp>
          <p:nvSpPr>
            <p:cNvPr id="283693" name="Text Box 37"/>
            <p:cNvSpPr txBox="1">
              <a:spLocks noChangeArrowheads="1"/>
            </p:cNvSpPr>
            <p:nvPr/>
          </p:nvSpPr>
          <p:spPr bwMode="auto">
            <a:xfrm>
              <a:off x="4608" y="3168"/>
              <a:ext cx="528"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犹大</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未知</a:t>
              </a:r>
              <a:endParaRPr lang="en-US" altLang="zh-CN" sz="1600" dirty="0">
                <a:solidFill>
                  <a:schemeClr val="bg1"/>
                </a:solidFill>
                <a:latin typeface="Arial Narrow" charset="0"/>
                <a:cs typeface="Times New Roman" charset="0"/>
              </a:endParaRPr>
            </a:p>
            <a:p>
              <a:pPr algn="ctr" eaLnBrk="1" hangingPunct="1"/>
              <a:r>
                <a:rPr lang="en-US" sz="1600" dirty="0" smtClean="0">
                  <a:solidFill>
                    <a:schemeClr val="bg1"/>
                  </a:solidFill>
                  <a:latin typeface="Arial Narrow" charset="0"/>
                  <a:cs typeface="Times New Roman" charset="0"/>
                </a:rPr>
                <a:t>67</a:t>
              </a:r>
              <a:r>
                <a:rPr lang="en-US" sz="1600" dirty="0">
                  <a:solidFill>
                    <a:schemeClr val="bg1"/>
                  </a:solidFill>
                  <a:latin typeface="Arial Narrow" charset="0"/>
                  <a:cs typeface="Times New Roman" charset="0"/>
                </a:rPr>
                <a:t>-68</a:t>
              </a:r>
            </a:p>
          </p:txBody>
        </p:sp>
      </p:grpSp>
      <p:grpSp>
        <p:nvGrpSpPr>
          <p:cNvPr id="3" name="Group 38"/>
          <p:cNvGrpSpPr>
            <a:grpSpLocks/>
          </p:cNvGrpSpPr>
          <p:nvPr/>
        </p:nvGrpSpPr>
        <p:grpSpPr bwMode="auto">
          <a:xfrm>
            <a:off x="8244408" y="3140968"/>
            <a:ext cx="762000" cy="3481388"/>
            <a:chOff x="5184" y="2016"/>
            <a:chExt cx="480" cy="2193"/>
          </a:xfrm>
          <a:solidFill>
            <a:srgbClr val="790015"/>
          </a:solidFill>
        </p:grpSpPr>
        <p:sp>
          <p:nvSpPr>
            <p:cNvPr id="283686" name="Text Box 39"/>
            <p:cNvSpPr txBox="1">
              <a:spLocks noChangeArrowheads="1"/>
            </p:cNvSpPr>
            <p:nvPr/>
          </p:nvSpPr>
          <p:spPr bwMode="auto">
            <a:xfrm>
              <a:off x="5184" y="2016"/>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1</a:t>
              </a:r>
              <a:endParaRPr lang="en-US" sz="1800" dirty="0">
                <a:solidFill>
                  <a:srgbClr val="FFFFFF"/>
                </a:solidFill>
                <a:latin typeface="MS PGothic" pitchFamily="34" charset="-128"/>
              </a:endParaRPr>
            </a:p>
            <a:p>
              <a:pPr algn="ctr" eaLnBrk="1" hangingPunct="1"/>
              <a:r>
                <a:rPr lang="zh-CN" altLang="en-US" sz="1600" dirty="0" smtClean="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7" name="Text Box 40"/>
            <p:cNvSpPr txBox="1">
              <a:spLocks noChangeArrowheads="1"/>
            </p:cNvSpPr>
            <p:nvPr/>
          </p:nvSpPr>
          <p:spPr bwMode="auto">
            <a:xfrm>
              <a:off x="5184" y="2592"/>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2</a:t>
              </a:r>
              <a:endParaRPr lang="en-US" sz="1800" dirty="0">
                <a:solidFill>
                  <a:srgbClr val="FFFFFF"/>
                </a:solidFill>
                <a:latin typeface="MS PGothic" pitchFamily="34" charset="-128"/>
              </a:endParaRPr>
            </a:p>
            <a:p>
              <a:pPr algn="ctr" eaLnBrk="1" hangingPunct="1"/>
              <a:r>
                <a:rPr lang="zh-CN" altLang="en-US" sz="1600" dirty="0" smtClean="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a:solidFill>
                    <a:schemeClr val="bg1"/>
                  </a:solidFill>
                  <a:latin typeface="Arial Narrow" charset="0"/>
                  <a:cs typeface="Times New Roman" charset="0"/>
                </a:rPr>
                <a:t>85-95</a:t>
              </a:r>
            </a:p>
          </p:txBody>
        </p:sp>
        <p:sp>
          <p:nvSpPr>
            <p:cNvPr id="283688" name="Text Box 41"/>
            <p:cNvSpPr txBox="1">
              <a:spLocks noChangeArrowheads="1"/>
            </p:cNvSpPr>
            <p:nvPr/>
          </p:nvSpPr>
          <p:spPr bwMode="auto">
            <a:xfrm>
              <a:off x="5184" y="3168"/>
              <a:ext cx="480" cy="543"/>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800" dirty="0">
                  <a:solidFill>
                    <a:srgbClr val="FFFFFF"/>
                  </a:solidFill>
                  <a:latin typeface="MS PGothic" pitchFamily="34" charset="-128"/>
                </a:rPr>
                <a:t>约</a:t>
              </a:r>
              <a:r>
                <a:rPr lang="en-US" altLang="zh-CN" sz="1800" dirty="0">
                  <a:solidFill>
                    <a:srgbClr val="FFFFFF"/>
                  </a:solidFill>
                  <a:latin typeface="MS PGothic" pitchFamily="34" charset="-128"/>
                </a:rPr>
                <a:t> </a:t>
              </a:r>
              <a:r>
                <a:rPr lang="en-US" altLang="zh-CN" sz="1800" dirty="0" smtClean="0">
                  <a:solidFill>
                    <a:srgbClr val="FFFFFF"/>
                  </a:solidFill>
                  <a:latin typeface="MS PGothic" pitchFamily="34" charset="-128"/>
                </a:rPr>
                <a:t>3</a:t>
              </a:r>
              <a:endParaRPr lang="en-US" sz="1800" dirty="0">
                <a:solidFill>
                  <a:srgbClr val="FFFFFF"/>
                </a:solidFill>
                <a:latin typeface="MS PGothic" pitchFamily="34" charset="-128"/>
              </a:endParaRPr>
            </a:p>
            <a:p>
              <a:pPr algn="ctr" eaLnBrk="1" hangingPunct="1"/>
              <a:r>
                <a:rPr lang="zh-CN" altLang="en-US" sz="1600" dirty="0">
                  <a:solidFill>
                    <a:schemeClr val="bg1"/>
                  </a:solidFill>
                  <a:latin typeface="Arial Narrow" charset="0"/>
                  <a:cs typeface="Times New Roman" charset="0"/>
                </a:rPr>
                <a:t>以佛所</a:t>
              </a:r>
              <a:endParaRPr lang="en-US" sz="1600" dirty="0">
                <a:solidFill>
                  <a:schemeClr val="bg1"/>
                </a:solidFill>
                <a:latin typeface="Arial Narrow" charset="0"/>
                <a:cs typeface="Times New Roman" charset="0"/>
              </a:endParaRPr>
            </a:p>
            <a:p>
              <a:pPr algn="ctr" eaLnBrk="1" hangingPunct="1"/>
              <a:r>
                <a:rPr lang="en-US" sz="1600" dirty="0" smtClean="0">
                  <a:solidFill>
                    <a:schemeClr val="bg1"/>
                  </a:solidFill>
                  <a:latin typeface="Arial Narrow" charset="0"/>
                  <a:cs typeface="Times New Roman" charset="0"/>
                </a:rPr>
                <a:t>85</a:t>
              </a:r>
              <a:r>
                <a:rPr lang="en-US" sz="1600" dirty="0">
                  <a:solidFill>
                    <a:schemeClr val="bg1"/>
                  </a:solidFill>
                  <a:latin typeface="Arial Narrow" charset="0"/>
                  <a:cs typeface="Times New Roman" charset="0"/>
                </a:rPr>
                <a:t>-95</a:t>
              </a:r>
            </a:p>
          </p:txBody>
        </p:sp>
        <p:sp>
          <p:nvSpPr>
            <p:cNvPr id="283689" name="Text Box 42"/>
            <p:cNvSpPr txBox="1">
              <a:spLocks noChangeArrowheads="1"/>
            </p:cNvSpPr>
            <p:nvPr/>
          </p:nvSpPr>
          <p:spPr bwMode="auto">
            <a:xfrm>
              <a:off x="5184" y="3744"/>
              <a:ext cx="480" cy="465"/>
            </a:xfrm>
            <a:prstGeom prst="rect">
              <a:avLst/>
            </a:prstGeom>
            <a:grpFill/>
            <a:ln w="12700">
              <a:solidFill>
                <a:schemeClr val="tx1"/>
              </a:solidFill>
              <a:miter lim="800000"/>
              <a:headEnd/>
              <a:tailEnd/>
            </a:ln>
          </p:spPr>
          <p:txBody>
            <a:bodyPr lIns="0" r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zh-CN" altLang="en-US" sz="1400" dirty="0">
                  <a:solidFill>
                    <a:srgbClr val="FFFFFF"/>
                  </a:solidFill>
                </a:rPr>
                <a:t>启示录</a:t>
              </a:r>
              <a:endParaRPr lang="en-US" sz="1400" dirty="0">
                <a:solidFill>
                  <a:srgbClr val="FFFFFF"/>
                </a:solidFill>
                <a:latin typeface="Arial Narrow" pitchFamily="34" charset="0"/>
                <a:cs typeface="Times New Roman" pitchFamily="18" charset="0"/>
              </a:endParaRPr>
            </a:p>
            <a:p>
              <a:pPr algn="ctr" eaLnBrk="1" hangingPunct="1"/>
              <a:r>
                <a:rPr lang="zh-TW" altLang="en-US" sz="1400" dirty="0" smtClean="0">
                  <a:solidFill>
                    <a:srgbClr val="FFFFFF"/>
                  </a:solidFill>
                </a:rPr>
                <a:t>帕特莫斯</a:t>
              </a:r>
              <a:endParaRPr lang="en-US" altLang="zh-TW" sz="1400" dirty="0" smtClean="0">
                <a:solidFill>
                  <a:srgbClr val="FFFFFF"/>
                </a:solidFill>
              </a:endParaRPr>
            </a:p>
            <a:p>
              <a:pPr algn="ctr" eaLnBrk="1" hangingPunct="1"/>
              <a:r>
                <a:rPr lang="en-US" sz="1400" dirty="0" smtClean="0">
                  <a:solidFill>
                    <a:srgbClr val="FFFFFF"/>
                  </a:solidFill>
                  <a:latin typeface="Arial Narrow" charset="0"/>
                  <a:cs typeface="Times New Roman" charset="0"/>
                </a:rPr>
                <a:t>95</a:t>
              </a:r>
              <a:r>
                <a:rPr lang="en-US" sz="1400" dirty="0">
                  <a:solidFill>
                    <a:srgbClr val="FFFFFF"/>
                  </a:solidFill>
                  <a:latin typeface="Arial Narrow" charset="0"/>
                  <a:cs typeface="Times New Roman" charset="0"/>
                </a:rPr>
                <a:t>-96</a:t>
              </a:r>
            </a:p>
          </p:txBody>
        </p:sp>
      </p:grpSp>
      <p:sp>
        <p:nvSpPr>
          <p:cNvPr id="4139" name="Line 43"/>
          <p:cNvSpPr>
            <a:spLocks noChangeShapeType="1"/>
          </p:cNvSpPr>
          <p:nvPr/>
        </p:nvSpPr>
        <p:spPr bwMode="auto">
          <a:xfrm flipV="1">
            <a:off x="6781800" y="2057400"/>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
        <p:nvSpPr>
          <p:cNvPr id="4140" name="Text Box 44"/>
          <p:cNvSpPr txBox="1">
            <a:spLocks noChangeArrowheads="1"/>
          </p:cNvSpPr>
          <p:nvPr/>
        </p:nvSpPr>
        <p:spPr bwMode="auto">
          <a:xfrm>
            <a:off x="5943600" y="6096005"/>
            <a:ext cx="990600" cy="400045"/>
          </a:xfrm>
          <a:prstGeom prst="rect">
            <a:avLst/>
          </a:prstGeom>
          <a:solidFill>
            <a:schemeClr val="bg1"/>
          </a:solidFill>
          <a:ln w="38100">
            <a:solidFill>
              <a:srgbClr val="FF0000"/>
            </a:solidFill>
            <a:miter lim="800000"/>
            <a:headEnd/>
            <a:tailEnd/>
          </a:ln>
          <a:extLst/>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七月</a:t>
            </a:r>
            <a:r>
              <a:rPr lang="en-US" altLang="ja-JP" dirty="0"/>
              <a:t> 64</a:t>
            </a:r>
            <a:endParaRPr lang="en-US" dirty="0"/>
          </a:p>
        </p:txBody>
      </p:sp>
      <p:sp>
        <p:nvSpPr>
          <p:cNvPr id="4141" name="Text Box 45"/>
          <p:cNvSpPr txBox="1">
            <a:spLocks noChangeArrowheads="1"/>
          </p:cNvSpPr>
          <p:nvPr/>
        </p:nvSpPr>
        <p:spPr bwMode="auto">
          <a:xfrm>
            <a:off x="7092280" y="6237312"/>
            <a:ext cx="1512168" cy="400045"/>
          </a:xfrm>
          <a:prstGeom prst="rect">
            <a:avLst/>
          </a:prstGeom>
          <a:solidFill>
            <a:schemeClr val="bg1"/>
          </a:solidFill>
          <a:ln w="38100">
            <a:solidFill>
              <a:srgbClr val="FF0000"/>
            </a:solidFill>
            <a:miter lim="800000"/>
            <a:headEnd/>
            <a:tailEnd/>
          </a:ln>
        </p:spPr>
        <p:txBody>
          <a:bodyPr lIns="91376" tIns="45688" rIns="91376" bIns="45688">
            <a:spAutoFit/>
          </a:bodyPr>
          <a:lstStyle>
            <a:defPPr>
              <a:defRPr lang="en-US"/>
            </a:defPPr>
            <a:lvl1pPr eaLnBrk="1" hangingPunct="1">
              <a:spcBef>
                <a:spcPct val="50000"/>
              </a:spcBef>
              <a:defRPr sz="2000" b="1">
                <a:solidFill>
                  <a:srgbClr val="000000"/>
                </a:solidFill>
                <a:latin typeface="Arial Narrow" charset="0"/>
                <a:cs typeface="Times New Roman"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6880" eaLnBrk="0" fontAlgn="base" hangingPunct="0">
              <a:spcBef>
                <a:spcPct val="0"/>
              </a:spcBef>
              <a:spcAft>
                <a:spcPct val="0"/>
              </a:spcAft>
            </a:lvl6pPr>
            <a:lvl7pPr marL="2971800" indent="-228600" defTabSz="456880" eaLnBrk="0" fontAlgn="base" hangingPunct="0">
              <a:spcBef>
                <a:spcPct val="0"/>
              </a:spcBef>
              <a:spcAft>
                <a:spcPct val="0"/>
              </a:spcAft>
            </a:lvl7pPr>
            <a:lvl8pPr marL="3429000" indent="-228600" defTabSz="456880" eaLnBrk="0" fontAlgn="base" hangingPunct="0">
              <a:spcBef>
                <a:spcPct val="0"/>
              </a:spcBef>
              <a:spcAft>
                <a:spcPct val="0"/>
              </a:spcAft>
            </a:lvl8pPr>
            <a:lvl9pPr marL="3886200" indent="-228600" defTabSz="456880" eaLnBrk="0" fontAlgn="base" hangingPunct="0">
              <a:spcBef>
                <a:spcPct val="0"/>
              </a:spcBef>
              <a:spcAft>
                <a:spcPct val="0"/>
              </a:spcAft>
            </a:lvl9pPr>
          </a:lstStyle>
          <a:p>
            <a:r>
              <a:rPr lang="zh-CN" altLang="en-US" dirty="0"/>
              <a:t>九月二日</a:t>
            </a:r>
            <a:r>
              <a:rPr lang="en-US" altLang="zh-CN" dirty="0"/>
              <a:t> </a:t>
            </a:r>
            <a:r>
              <a:rPr lang="en-US" altLang="ja-JP" dirty="0"/>
              <a:t>70</a:t>
            </a:r>
            <a:endParaRPr lang="en-US" dirty="0"/>
          </a:p>
        </p:txBody>
      </p:sp>
      <p:sp>
        <p:nvSpPr>
          <p:cNvPr id="4142" name="Line 46"/>
          <p:cNvSpPr>
            <a:spLocks noChangeShapeType="1"/>
          </p:cNvSpPr>
          <p:nvPr/>
        </p:nvSpPr>
        <p:spPr bwMode="auto">
          <a:xfrm flipV="1">
            <a:off x="8460432" y="2060848"/>
            <a:ext cx="0" cy="4038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lIns="91376" tIns="45688" rIns="91376" bIns="45688"/>
          <a:lstStyle/>
          <a:p>
            <a:endParaRPr lang="en-US"/>
          </a:p>
        </p:txBody>
      </p:sp>
    </p:spTree>
    <p:extLst>
      <p:ext uri="{BB962C8B-B14F-4D97-AF65-F5344CB8AC3E}">
        <p14:creationId xmlns:p14="http://schemas.microsoft.com/office/powerpoint/2010/main" val="29802818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28"/>
                                        </p:tgtEl>
                                        <p:attrNameLst>
                                          <p:attrName>style.visibility</p:attrName>
                                        </p:attrNameLst>
                                      </p:cBhvr>
                                      <p:to>
                                        <p:strVal val="visible"/>
                                      </p:to>
                                    </p:set>
                                    <p:anim calcmode="lin" valueType="num">
                                      <p:cBhvr additive="base">
                                        <p:cTn id="7" dur="500" fill="hold"/>
                                        <p:tgtEl>
                                          <p:spTgt spid="4128"/>
                                        </p:tgtEl>
                                        <p:attrNameLst>
                                          <p:attrName>ppt_x</p:attrName>
                                        </p:attrNameLst>
                                      </p:cBhvr>
                                      <p:tavLst>
                                        <p:tav tm="0">
                                          <p:val>
                                            <p:strVal val="0-#ppt_w/2"/>
                                          </p:val>
                                        </p:tav>
                                        <p:tav tm="100000">
                                          <p:val>
                                            <p:strVal val="#ppt_x"/>
                                          </p:val>
                                        </p:tav>
                                      </p:tavLst>
                                    </p:anim>
                                    <p:anim calcmode="lin" valueType="num">
                                      <p:cBhvr additive="base">
                                        <p:cTn id="8" dur="500" fill="hold"/>
                                        <p:tgtEl>
                                          <p:spTgt spid="41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139"/>
                                        </p:tgtEl>
                                        <p:attrNameLst>
                                          <p:attrName>style.visibility</p:attrName>
                                        </p:attrNameLst>
                                      </p:cBhvr>
                                      <p:to>
                                        <p:strVal val="visible"/>
                                      </p:to>
                                    </p:set>
                                    <p:anim calcmode="lin" valueType="num">
                                      <p:cBhvr additive="base">
                                        <p:cTn id="24" dur="500" fill="hold"/>
                                        <p:tgtEl>
                                          <p:spTgt spid="4139"/>
                                        </p:tgtEl>
                                        <p:attrNameLst>
                                          <p:attrName>ppt_x</p:attrName>
                                        </p:attrNameLst>
                                      </p:cBhvr>
                                      <p:tavLst>
                                        <p:tav tm="0">
                                          <p:val>
                                            <p:strVal val="0-#ppt_w/2"/>
                                          </p:val>
                                        </p:tav>
                                        <p:tav tm="100000">
                                          <p:val>
                                            <p:strVal val="#ppt_x"/>
                                          </p:val>
                                        </p:tav>
                                      </p:tavLst>
                                    </p:anim>
                                    <p:anim calcmode="lin" valueType="num">
                                      <p:cBhvr additive="base">
                                        <p:cTn id="25" dur="500" fill="hold"/>
                                        <p:tgtEl>
                                          <p:spTgt spid="4139"/>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8" fill="hold" grpId="0" nodeType="afterEffect">
                                  <p:stCondLst>
                                    <p:cond delay="0"/>
                                  </p:stCondLst>
                                  <p:childTnLst>
                                    <p:set>
                                      <p:cBhvr>
                                        <p:cTn id="28" dur="1" fill="hold">
                                          <p:stCondLst>
                                            <p:cond delay="0"/>
                                          </p:stCondLst>
                                        </p:cTn>
                                        <p:tgtEl>
                                          <p:spTgt spid="4140"/>
                                        </p:tgtEl>
                                        <p:attrNameLst>
                                          <p:attrName>style.visibility</p:attrName>
                                        </p:attrNameLst>
                                      </p:cBhvr>
                                      <p:to>
                                        <p:strVal val="visible"/>
                                      </p:to>
                                    </p:set>
                                    <p:anim calcmode="lin" valueType="num">
                                      <p:cBhvr additive="base">
                                        <p:cTn id="29" dur="500" fill="hold"/>
                                        <p:tgtEl>
                                          <p:spTgt spid="4140"/>
                                        </p:tgtEl>
                                        <p:attrNameLst>
                                          <p:attrName>ppt_x</p:attrName>
                                        </p:attrNameLst>
                                      </p:cBhvr>
                                      <p:tavLst>
                                        <p:tav tm="0">
                                          <p:val>
                                            <p:strVal val="0-#ppt_w/2"/>
                                          </p:val>
                                        </p:tav>
                                        <p:tav tm="100000">
                                          <p:val>
                                            <p:strVal val="#ppt_x"/>
                                          </p:val>
                                        </p:tav>
                                      </p:tavLst>
                                    </p:anim>
                                    <p:anim calcmode="lin" valueType="num">
                                      <p:cBhvr additive="base">
                                        <p:cTn id="30" dur="500" fill="hold"/>
                                        <p:tgtEl>
                                          <p:spTgt spid="414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142"/>
                                        </p:tgtEl>
                                        <p:attrNameLst>
                                          <p:attrName>style.visibility</p:attrName>
                                        </p:attrNameLst>
                                      </p:cBhvr>
                                      <p:to>
                                        <p:strVal val="visible"/>
                                      </p:to>
                                    </p:set>
                                    <p:anim calcmode="lin" valueType="num">
                                      <p:cBhvr additive="base">
                                        <p:cTn id="35" dur="500" fill="hold"/>
                                        <p:tgtEl>
                                          <p:spTgt spid="4142"/>
                                        </p:tgtEl>
                                        <p:attrNameLst>
                                          <p:attrName>ppt_x</p:attrName>
                                        </p:attrNameLst>
                                      </p:cBhvr>
                                      <p:tavLst>
                                        <p:tav tm="0">
                                          <p:val>
                                            <p:strVal val="0-#ppt_w/2"/>
                                          </p:val>
                                        </p:tav>
                                        <p:tav tm="100000">
                                          <p:val>
                                            <p:strVal val="#ppt_x"/>
                                          </p:val>
                                        </p:tav>
                                      </p:tavLst>
                                    </p:anim>
                                    <p:anim calcmode="lin" valueType="num">
                                      <p:cBhvr additive="base">
                                        <p:cTn id="36" dur="500" fill="hold"/>
                                        <p:tgtEl>
                                          <p:spTgt spid="4142"/>
                                        </p:tgtEl>
                                        <p:attrNameLst>
                                          <p:attrName>ppt_y</p:attrName>
                                        </p:attrNameLst>
                                      </p:cBhvr>
                                      <p:tavLst>
                                        <p:tav tm="0">
                                          <p:val>
                                            <p:strVal val="#ppt_y"/>
                                          </p:val>
                                        </p:tav>
                                        <p:tav tm="100000">
                                          <p:val>
                                            <p:strVal val="#ppt_y"/>
                                          </p:val>
                                        </p:tav>
                                      </p:tavLst>
                                    </p:anim>
                                  </p:childTnLst>
                                </p:cTn>
                              </p:par>
                            </p:childTnLst>
                          </p:cTn>
                        </p:par>
                        <p:par>
                          <p:cTn id="37" fill="hold" nodeType="afterGroup">
                            <p:stCondLst>
                              <p:cond delay="500"/>
                            </p:stCondLst>
                            <p:childTnLst>
                              <p:par>
                                <p:cTn id="38" presetID="2" presetClass="entr" presetSubtype="8" fill="hold" grpId="0" nodeType="afterEffect">
                                  <p:stCondLst>
                                    <p:cond delay="0"/>
                                  </p:stCondLst>
                                  <p:childTnLst>
                                    <p:set>
                                      <p:cBhvr>
                                        <p:cTn id="39" dur="1" fill="hold">
                                          <p:stCondLst>
                                            <p:cond delay="0"/>
                                          </p:stCondLst>
                                        </p:cTn>
                                        <p:tgtEl>
                                          <p:spTgt spid="4141"/>
                                        </p:tgtEl>
                                        <p:attrNameLst>
                                          <p:attrName>style.visibility</p:attrName>
                                        </p:attrNameLst>
                                      </p:cBhvr>
                                      <p:to>
                                        <p:strVal val="visible"/>
                                      </p:to>
                                    </p:set>
                                    <p:anim calcmode="lin" valueType="num">
                                      <p:cBhvr additive="base">
                                        <p:cTn id="40" dur="500" fill="hold"/>
                                        <p:tgtEl>
                                          <p:spTgt spid="4141"/>
                                        </p:tgtEl>
                                        <p:attrNameLst>
                                          <p:attrName>ppt_x</p:attrName>
                                        </p:attrNameLst>
                                      </p:cBhvr>
                                      <p:tavLst>
                                        <p:tav tm="0">
                                          <p:val>
                                            <p:strVal val="0-#ppt_w/2"/>
                                          </p:val>
                                        </p:tav>
                                        <p:tav tm="100000">
                                          <p:val>
                                            <p:strVal val="#ppt_x"/>
                                          </p:val>
                                        </p:tav>
                                      </p:tavLst>
                                    </p:anim>
                                    <p:anim calcmode="lin" valueType="num">
                                      <p:cBhvr additive="base">
                                        <p:cTn id="41" dur="500" fill="hold"/>
                                        <p:tgtEl>
                                          <p:spTgt spid="41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8" grpId="0" animBg="1" autoUpdateAnimBg="0"/>
      <p:bldP spid="4139" grpId="0" animBg="1"/>
      <p:bldP spid="4140" grpId="0" animBg="1" autoUpdateAnimBg="0"/>
      <p:bldP spid="4141" grpId="0" animBg="1" autoUpdateAnimBg="0"/>
      <p:bldP spid="414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graphicFrame>
        <p:nvGraphicFramePr>
          <p:cNvPr id="63573" name="Group 85"/>
          <p:cNvGraphicFramePr>
            <a:graphicFrameLocks noGrp="1"/>
          </p:cNvGraphicFramePr>
          <p:nvPr>
            <p:extLst>
              <p:ext uri="{D42A27DB-BD31-4B8C-83A1-F6EECF244321}">
                <p14:modId xmlns:p14="http://schemas.microsoft.com/office/powerpoint/2010/main" val="4154121919"/>
              </p:ext>
            </p:extLst>
          </p:nvPr>
        </p:nvGraphicFramePr>
        <p:xfrm>
          <a:off x="0" y="685800"/>
          <a:ext cx="9144000" cy="5527679"/>
        </p:xfrm>
        <a:graphic>
          <a:graphicData uri="http://schemas.openxmlformats.org/drawingml/2006/table">
            <a:tbl>
              <a:tblPr/>
              <a:tblGrid>
                <a:gridCol w="990600"/>
                <a:gridCol w="2362200"/>
                <a:gridCol w="2133600"/>
                <a:gridCol w="1752600"/>
                <a:gridCol w="1905000"/>
              </a:tblGrid>
              <a:tr h="6858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400" dirty="0" smtClean="0">
                          <a:solidFill>
                            <a:schemeClr val="tx1"/>
                          </a:solidFill>
                          <a:effectLst/>
                          <a:latin typeface="Kaiti SC" charset="-122"/>
                          <a:ea typeface="Kaiti SC" charset="-122"/>
                          <a:cs typeface="Kaiti SC" charset="-122"/>
                        </a:rPr>
                        <a:t>关键词</a:t>
                      </a:r>
                      <a:endParaRPr kumimoji="0" lang="en-US" sz="24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smtClean="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40s</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马太</a:t>
                      </a: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国</a:t>
                      </a: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44-47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雅各布</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行</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49</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加拉太</a:t>
                      </a:r>
                      <a:r>
                        <a:rPr lang="zh-TW" altLang="en-US" sz="2000" b="1" dirty="0" smtClean="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称义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第一次行程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赎论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帖撒</a:t>
                      </a:r>
                      <a:r>
                        <a:rPr lang="zh-TW" altLang="en-US" sz="2000" b="1" dirty="0" smtClean="0">
                          <a:solidFill>
                            <a:schemeClr val="bg2"/>
                          </a:solidFill>
                          <a:latin typeface="Kaiti SC" charset="-122"/>
                          <a:ea typeface="Kaiti SC" charset="-122"/>
                          <a:cs typeface="Kaiti SC" charset="-122"/>
                        </a:rPr>
                        <a:t>罗</a:t>
                      </a:r>
                      <a:r>
                        <a:rPr lang="zh-CN" altLang="en-US" sz="2000" b="1" dirty="0" smtClean="0">
                          <a:solidFill>
                            <a:schemeClr val="bg2"/>
                          </a:solidFill>
                          <a:latin typeface="Kaiti SC" charset="-122"/>
                          <a:ea typeface="Kaiti SC" charset="-122"/>
                          <a:cs typeface="Kaiti SC" charset="-122"/>
                        </a:rPr>
                        <a:t>尼迦前</a:t>
                      </a:r>
                      <a:r>
                        <a:rPr lang="zh-TW" altLang="en-US" sz="2000" b="1" dirty="0" smtClean="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被提</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270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51</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smtClean="0">
                          <a:solidFill>
                            <a:schemeClr val="bg2"/>
                          </a:solidFill>
                          <a:latin typeface="Kaiti SC" charset="-122"/>
                          <a:ea typeface="Kaiti SC" charset="-122"/>
                          <a:cs typeface="Kaiti SC" charset="-122"/>
                        </a:rPr>
                        <a:t>帖撒</a:t>
                      </a:r>
                      <a:r>
                        <a:rPr lang="zh-TW" altLang="en-US" sz="2000" b="1" smtClean="0">
                          <a:solidFill>
                            <a:schemeClr val="bg2"/>
                          </a:solidFill>
                          <a:latin typeface="Kaiti SC" charset="-122"/>
                          <a:ea typeface="Kaiti SC" charset="-122"/>
                          <a:cs typeface="Kaiti SC" charset="-122"/>
                        </a:rPr>
                        <a:t>罗</a:t>
                      </a:r>
                      <a:r>
                        <a:rPr lang="zh-CN" altLang="en-US" sz="2000" b="1" smtClean="0">
                          <a:solidFill>
                            <a:schemeClr val="bg2"/>
                          </a:solidFill>
                          <a:latin typeface="Kaiti SC" charset="-122"/>
                          <a:ea typeface="Kaiti SC" charset="-122"/>
                          <a:cs typeface="Kaiti SC" charset="-122"/>
                        </a:rPr>
                        <a:t>尼迦</a:t>
                      </a:r>
                      <a:r>
                        <a:rPr lang="zh-TW" altLang="en-US" sz="2000" b="1" smtClean="0">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大</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灾难</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第二次行程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哥林</a:t>
                      </a:r>
                      <a:r>
                        <a:rPr lang="zh-CN" altLang="en-US" sz="2000" b="1" smtClean="0">
                          <a:solidFill>
                            <a:schemeClr val="bg2"/>
                          </a:solidFill>
                          <a:latin typeface="Kaiti SC" charset="-122"/>
                          <a:ea typeface="Kaiti SC" charset="-122"/>
                          <a:cs typeface="Kaiti SC" charset="-122"/>
                        </a:rPr>
                        <a:t>多前</a:t>
                      </a:r>
                      <a:r>
                        <a:rPr lang="zh-TW" altLang="en-US" sz="2000" b="1" smtClean="0">
                          <a:solidFill>
                            <a:schemeClr val="bg2"/>
                          </a:solidFill>
                          <a:latin typeface="Kaiti SC" charset="-122"/>
                          <a:ea typeface="Kaiti SC" charset="-122"/>
                          <a:cs typeface="Kaiti SC" charset="-122"/>
                        </a:rPr>
                        <a:t>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成</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圣</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318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哥</a:t>
                      </a:r>
                      <a:r>
                        <a:rPr lang="zh-CN" altLang="en-US" sz="2000" b="1" smtClean="0">
                          <a:solidFill>
                            <a:schemeClr val="bg2"/>
                          </a:solidFill>
                          <a:latin typeface="Kaiti SC" charset="-122"/>
                          <a:ea typeface="Kaiti SC" charset="-122"/>
                          <a:cs typeface="Kaiti SC" charset="-122"/>
                        </a:rPr>
                        <a:t>林多</a:t>
                      </a:r>
                      <a:r>
                        <a:rPr lang="zh-TW" altLang="en-US" sz="2000" b="1" smtClean="0">
                          <a:solidFill>
                            <a:schemeClr val="bg2"/>
                          </a:solidFill>
                          <a:latin typeface="Kaiti SC" charset="-122"/>
                          <a:ea typeface="Kaiti SC" charset="-122"/>
                          <a:cs typeface="Kaiti SC" charset="-122"/>
                        </a:rPr>
                        <a:t>后书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使徒的</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权</a:t>
                      </a: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柄</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6175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chemeClr val="bg2"/>
                          </a:solidFill>
                          <a:effectLst/>
                          <a:latin typeface="Kaiti SC" charset="-122"/>
                          <a:ea typeface="Kaiti SC" charset="-122"/>
                          <a:cs typeface="Kaiti SC" charset="-122"/>
                        </a:rPr>
                        <a:t>56-57</a:t>
                      </a:r>
                      <a:endParaRPr kumimoji="0" lang="en-US" sz="2000" b="1" i="0" u="none" strike="noStrike" cap="none" normalizeH="0" baseline="0">
                        <a:ln>
                          <a:noFill/>
                        </a:ln>
                        <a:solidFill>
                          <a:schemeClr val="bg2"/>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罗马书</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神的</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义</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第三次行程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救</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赎论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254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sz="2000" b="1" i="0" u="none" strike="noStrike" cap="none" normalizeH="0" baseline="0">
                          <a:ln>
                            <a:noFill/>
                          </a:ln>
                          <a:solidFill>
                            <a:schemeClr val="bg2"/>
                          </a:solidFill>
                          <a:effectLst/>
                          <a:latin typeface="Kaiti SC" charset="-122"/>
                          <a:ea typeface="Kaiti SC" charset="-122"/>
                          <a:cs typeface="Kaiti SC" charset="-122"/>
                        </a:rPr>
                        <a:t>57-59</a:t>
                      </a: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路加福音</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神</a:t>
                      </a:r>
                      <a:r>
                        <a:rPr kumimoji="0" lang="zh-CN" altLang="en-US" sz="2000" b="1" i="0" u="none" strike="noStrike" cap="none" normalizeH="0" baseline="0" smtClean="0">
                          <a:ln>
                            <a:noFill/>
                          </a:ln>
                          <a:solidFill>
                            <a:schemeClr val="bg2"/>
                          </a:solidFill>
                          <a:effectLst/>
                          <a:latin typeface="Kaiti SC" charset="-122"/>
                          <a:ea typeface="Kaiti SC" charset="-122"/>
                          <a:cs typeface="Kaiti SC" charset="-122"/>
                        </a:rPr>
                        <a:t>的掌</a:t>
                      </a:r>
                      <a:r>
                        <a:rPr kumimoji="0" lang="zh-TW" altLang="en-US" sz="2000" b="1" i="0" u="none" strike="noStrike" cap="none" normalizeH="0" baseline="0" smtClean="0">
                          <a:ln>
                            <a:noFill/>
                          </a:ln>
                          <a:solidFill>
                            <a:schemeClr val="bg2"/>
                          </a:solidFill>
                          <a:effectLst/>
                          <a:latin typeface="Kaiti SC" charset="-122"/>
                          <a:ea typeface="Kaiti SC" charset="-122"/>
                          <a:cs typeface="Kaiti SC" charset="-122"/>
                        </a:rPr>
                        <a:t>权</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bg2"/>
                          </a:solidFill>
                          <a:effectLst/>
                          <a:latin typeface="Kaiti SC" charset="-122"/>
                          <a:ea typeface="Kaiti SC" charset="-122"/>
                          <a:cs typeface="Kaiti SC" charset="-122"/>
                        </a:rPr>
                        <a:t> </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宣教</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r>
            </a:tbl>
          </a:graphicData>
        </a:graphic>
      </p:graphicFrame>
      <p:sp>
        <p:nvSpPr>
          <p:cNvPr id="159813" name="Rectangle 87"/>
          <p:cNvSpPr>
            <a:spLocks noGrp="1" noChangeArrowheads="1"/>
          </p:cNvSpPr>
          <p:nvPr>
            <p:ph type="title" idx="4294967295"/>
          </p:nvPr>
        </p:nvSpPr>
        <p:spPr>
          <a:xfrm>
            <a:off x="1907704" y="76200"/>
            <a:ext cx="5616575" cy="523875"/>
          </a:xfrm>
          <a:prstGeom prst="rect">
            <a:avLst/>
          </a:prstGeom>
          <a:solidFill>
            <a:srgbClr val="000000"/>
          </a:solidFill>
        </p:spPr>
        <p:txBody>
          <a:bodyPr wrap="square" anchor="t">
            <a:spAutoFit/>
          </a:bodyPr>
          <a:lstStyle/>
          <a:p>
            <a:pPr eaLnBrk="1" hangingPunct="1"/>
            <a:r>
              <a:rPr lang="zh-CN" altLang="en-US" sz="2800" dirty="0" smtClean="0">
                <a:solidFill>
                  <a:schemeClr val="tx1"/>
                </a:solidFill>
                <a:effectLst/>
                <a:latin typeface="Kaiti SC" charset="-122"/>
                <a:ea typeface="Kaiti SC" charset="-122"/>
                <a:cs typeface="Kaiti SC" charset="-122"/>
              </a:rPr>
              <a:t>新约书卷的关键词</a:t>
            </a:r>
            <a:endParaRPr lang="en-US" sz="2800" dirty="0">
              <a:solidFill>
                <a:schemeClr val="tx1"/>
              </a:solidFill>
              <a:effectLst/>
              <a:latin typeface="Kaiti SC" charset="-122"/>
              <a:ea typeface="Kaiti SC" charset="-122"/>
              <a:cs typeface="Kaiti SC" charset="-122"/>
            </a:endParaRPr>
          </a:p>
        </p:txBody>
      </p:sp>
      <p:sp>
        <p:nvSpPr>
          <p:cNvPr id="159814"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FFFFF"/>
                </a:solidFill>
                <a:cs typeface="Arial" charset="0"/>
              </a:rPr>
              <a:t>24</a:t>
            </a:r>
          </a:p>
        </p:txBody>
      </p:sp>
    </p:spTree>
    <p:extLst>
      <p:ext uri="{BB962C8B-B14F-4D97-AF65-F5344CB8AC3E}">
        <p14:creationId xmlns:p14="http://schemas.microsoft.com/office/powerpoint/2010/main" val="2568760350"/>
      </p:ext>
    </p:extLst>
  </p:cSld>
  <p:clrMapOvr>
    <a:overrideClrMapping bg1="dk2" tx1="lt1" bg2="dk1" tx2="lt2" accent1="accent1" accent2="accent2" accent3="accent3" accent4="accent4" accent5="accent5" accent6="accent6" hlink="hlink" folHlink="folHlink"/>
  </p:clrMapOvr>
  <p:transition xmlns:p14="http://schemas.microsoft.com/office/powerpoint/2010/main">
    <p:fade/>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95" name="Group 83"/>
          <p:cNvGraphicFramePr>
            <a:graphicFrameLocks noGrp="1"/>
          </p:cNvGraphicFramePr>
          <p:nvPr>
            <p:extLst>
              <p:ext uri="{D42A27DB-BD31-4B8C-83A1-F6EECF244321}">
                <p14:modId xmlns:p14="http://schemas.microsoft.com/office/powerpoint/2010/main" val="143514259"/>
              </p:ext>
            </p:extLst>
          </p:nvPr>
        </p:nvGraphicFramePr>
        <p:xfrm>
          <a:off x="0" y="652463"/>
          <a:ext cx="9144000" cy="5976939"/>
        </p:xfrm>
        <a:graphic>
          <a:graphicData uri="http://schemas.openxmlformats.org/drawingml/2006/table">
            <a:tbl>
              <a:tblPr/>
              <a:tblGrid>
                <a:gridCol w="990600"/>
                <a:gridCol w="1676400"/>
                <a:gridCol w="2209800"/>
                <a:gridCol w="2362200"/>
                <a:gridCol w="1905000"/>
              </a:tblGrid>
              <a:tr h="579438">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kumimoji="0" lang="en-US" altLang="zh-CN" sz="2000" b="1" i="0" u="none" strike="noStrike" cap="none" normalizeH="0" baseline="0" dirty="0" smtClean="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FFFFFF"/>
                          </a:solidFill>
                          <a:effectLst/>
                          <a:latin typeface="Kaiti SC" charset="-122"/>
                          <a:ea typeface="Kaiti SC" charset="-122"/>
                          <a:cs typeface="Kaiti SC" charset="-122"/>
                        </a:rPr>
                        <a:t> </a:t>
                      </a:r>
                      <a:r>
                        <a:rPr lang="zh-CN" altLang="en-US" sz="2000" dirty="0" smtClean="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smtClean="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60</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2C1102"/>
                          </a:solidFill>
                          <a:latin typeface="Kaiti SC" charset="-122"/>
                          <a:ea typeface="Kaiti SC" charset="-122"/>
                          <a:cs typeface="Kaiti SC" charset="-122"/>
                        </a:rPr>
                        <a:t>以</a:t>
                      </a:r>
                      <a:r>
                        <a:rPr lang="en-US" altLang="en-US" sz="2000" dirty="0" smtClean="0">
                          <a:solidFill>
                            <a:srgbClr val="2C1102"/>
                          </a:solidFill>
                          <a:latin typeface="Kaiti SC" charset="-122"/>
                          <a:ea typeface="Kaiti SC" charset="-122"/>
                          <a:cs typeface="Kaiti SC" charset="-122"/>
                        </a:rPr>
                        <a:t>弗</a:t>
                      </a:r>
                      <a:r>
                        <a:rPr lang="zh-CN" altLang="en-US" sz="2000" dirty="0" smtClean="0">
                          <a:solidFill>
                            <a:srgbClr val="2C1102"/>
                          </a:solidFill>
                          <a:latin typeface="Kaiti SC" charset="-122"/>
                          <a:ea typeface="Kaiti SC" charset="-122"/>
                          <a:cs typeface="Kaiti SC" charset="-122"/>
                        </a:rPr>
                        <a:t>所书</a:t>
                      </a:r>
                      <a:endParaRPr lang="en-US" sz="2000" dirty="0">
                        <a:solidFill>
                          <a:srgbClr val="2C110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合一</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smtClean="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伦</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
                      </a:r>
                      <a:b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 (</a:t>
                      </a:r>
                      <a:r>
                        <a:rPr lang="zh-TW" altLang="en-US" sz="1800" kern="1200" dirty="0" smtClean="0">
                          <a:solidFill>
                            <a:srgbClr val="000000"/>
                          </a:solidFill>
                          <a:latin typeface="Kaiti SC" charset="-122"/>
                          <a:ea typeface="Kaiti SC" charset="-122"/>
                          <a:cs typeface="Kaiti SC" charset="-122"/>
                        </a:rPr>
                        <a:t>主管</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7016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defRPr/>
                      </a:pPr>
                      <a:r>
                        <a:rPr lang="ja-JP" altLang="en-US" sz="2000" b="0" dirty="0" smtClean="0">
                          <a:solidFill>
                            <a:schemeClr val="bg2"/>
                          </a:solidFill>
                          <a:latin typeface="Kaiti SC" charset="-122"/>
                          <a:ea typeface="Kaiti SC" charset="-122"/>
                          <a:cs typeface="Kaiti SC" charset="-122"/>
                        </a:rPr>
                        <a:t>歌罗西书</a:t>
                      </a:r>
                      <a:endParaRPr lang="en-US" sz="2000" b="0" dirty="0">
                        <a:solidFill>
                          <a:schemeClr val="bg2"/>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神性</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smtClean="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伦</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
                      </a:r>
                      <a:b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神</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79851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61</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腓利门书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饶恕</a:t>
                      </a:r>
                      <a:endParaRPr lang="en-US" sz="18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smtClean="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伦</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
                      </a:r>
                      <a:b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r>
                        <a:rPr lang="zh-TW" altLang="en-US" sz="1800" kern="1200" dirty="0" smtClean="0">
                          <a:solidFill>
                            <a:srgbClr val="000000"/>
                          </a:solidFill>
                          <a:latin typeface="Kaiti SC" charset="-122"/>
                          <a:ea typeface="Kaiti SC" charset="-122"/>
                          <a:cs typeface="Kaiti SC" charset="-122"/>
                        </a:rPr>
                        <a:t>和解</a:t>
                      </a:r>
                      <a:r>
                        <a:rPr lang="zh-CN" altLang="en-US" sz="1800" kern="1200" dirty="0" smtClean="0">
                          <a:solidFill>
                            <a:srgbClr val="000000"/>
                          </a:solidFill>
                          <a:latin typeface="Kaiti SC" charset="-122"/>
                          <a:ea typeface="Kaiti SC" charset="-122"/>
                          <a:cs typeface="Kaiti SC" charset="-122"/>
                        </a:rPr>
                        <a:t>人</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8445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腓利比书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态度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第一次入狱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smtClean="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伦</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
                      </a:r>
                      <a:b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b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榜样</a:t>
                      </a:r>
                      <a:r>
                        <a:rPr kumimoji="0" lang="en-US" altLang="zh-CN" sz="2000" b="1" i="0" u="none" strike="noStrike" cap="none" normalizeH="0" baseline="0" dirty="0" smtClean="0">
                          <a:ln>
                            <a:noFill/>
                          </a:ln>
                          <a:solidFill>
                            <a:srgbClr val="000000"/>
                          </a:solidFill>
                          <a:effectLst/>
                          <a:latin typeface="Kaiti SC" charset="-122"/>
                          <a:ea typeface="Kaiti SC" charset="-122"/>
                          <a:cs typeface="Kaiti SC" charset="-122"/>
                        </a:rPr>
                        <a:t>)</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使徒行传</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主权</a:t>
                      </a:r>
                      <a:r>
                        <a:rPr lang="en-US" altLang="zh-CN" sz="2000" dirty="0" smtClean="0">
                          <a:solidFill>
                            <a:srgbClr val="000000"/>
                          </a:solidFill>
                          <a:latin typeface="Kaiti SC" charset="-122"/>
                          <a:ea typeface="Kaiti SC" charset="-122"/>
                          <a:cs typeface="Kaiti SC" charset="-122"/>
                        </a:rPr>
                        <a:t>2</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宣教</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62</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提前书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秩序</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彼前书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smtClean="0">
                          <a:solidFill>
                            <a:srgbClr val="000000"/>
                          </a:solidFill>
                          <a:latin typeface="Kaiti SC" charset="-122"/>
                          <a:ea typeface="Kaiti SC" charset="-122"/>
                          <a:cs typeface="Kaiti SC" charset="-122"/>
                        </a:rPr>
                        <a:t>受苦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彼后书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知识</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4508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64-68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马可书</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门徒</a:t>
                      </a:r>
                      <a:endParaRPr lang="en-US" sz="2000" dirty="0">
                        <a:solidFill>
                          <a:srgbClr val="000000"/>
                        </a:solidFill>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marT="45725" marB="45725"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r>
            </a:tbl>
          </a:graphicData>
        </a:graphic>
      </p:graphicFrame>
      <p:sp>
        <p:nvSpPr>
          <p:cNvPr id="220229" name="Rectangle 84"/>
          <p:cNvSpPr>
            <a:spLocks noGrp="1" noChangeArrowheads="1"/>
          </p:cNvSpPr>
          <p:nvPr>
            <p:ph type="title" idx="4294967295"/>
          </p:nvPr>
        </p:nvSpPr>
        <p:spPr>
          <a:xfrm>
            <a:off x="3044170" y="0"/>
            <a:ext cx="3057247" cy="523220"/>
          </a:xfrm>
          <a:solidFill>
            <a:schemeClr val="bg2"/>
          </a:solidFill>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0230"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368746148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619" name="Group 83"/>
          <p:cNvGraphicFramePr>
            <a:graphicFrameLocks noGrp="1"/>
          </p:cNvGraphicFramePr>
          <p:nvPr>
            <p:extLst>
              <p:ext uri="{D42A27DB-BD31-4B8C-83A1-F6EECF244321}">
                <p14:modId xmlns:p14="http://schemas.microsoft.com/office/powerpoint/2010/main" val="2364337279"/>
              </p:ext>
            </p:extLst>
          </p:nvPr>
        </p:nvGraphicFramePr>
        <p:xfrm>
          <a:off x="0" y="757238"/>
          <a:ext cx="9144000" cy="5643563"/>
        </p:xfrm>
        <a:graphic>
          <a:graphicData uri="http://schemas.openxmlformats.org/drawingml/2006/table">
            <a:tbl>
              <a:tblPr/>
              <a:tblGrid>
                <a:gridCol w="990600"/>
                <a:gridCol w="1676400"/>
                <a:gridCol w="1905000"/>
                <a:gridCol w="2590800"/>
                <a:gridCol w="1981200"/>
              </a:tblGrid>
              <a:tr h="6096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kumimoji="0" lang="en-US" altLang="zh-CN" sz="2000" b="1" i="0" u="none" strike="noStrike" cap="none" normalizeH="0" baseline="0" dirty="0" smtClean="0">
                          <a:ln>
                            <a:noFill/>
                          </a:ln>
                          <a:solidFill>
                            <a:schemeClr val="tx1"/>
                          </a:solidFill>
                          <a:effectLst/>
                          <a:latin typeface="Kaiti SC" charset="-122"/>
                          <a:ea typeface="Kaiti SC" charset="-122"/>
                          <a:cs typeface="Kaiti SC" charset="-122"/>
                        </a:rPr>
                        <a:t> </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日期</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书</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卷</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chemeClr val="tx1"/>
                          </a:solidFill>
                          <a:effectLst/>
                          <a:latin typeface="Kaiti SC" charset="-122"/>
                          <a:ea typeface="Kaiti SC" charset="-122"/>
                          <a:cs typeface="Kaiti SC" charset="-122"/>
                        </a:rPr>
                        <a:t> </a:t>
                      </a:r>
                      <a:r>
                        <a:rPr lang="zh-CN" altLang="en-US" sz="2000" dirty="0" smtClean="0">
                          <a:solidFill>
                            <a:schemeClr val="tx1"/>
                          </a:solidFill>
                          <a:effectLst/>
                          <a:latin typeface="Kaiti SC" charset="-122"/>
                          <a:ea typeface="Kaiti SC" charset="-122"/>
                          <a:cs typeface="Kaiti SC" charset="-122"/>
                        </a:rPr>
                        <a:t>关键词</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保</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罗</a:t>
                      </a:r>
                      <a:r>
                        <a:rPr kumimoji="0" lang="zh-CN" altLang="en-US" sz="2000" b="1" i="0" u="none" strike="noStrike" cap="none" normalizeH="0" baseline="0" dirty="0" smtClean="0">
                          <a:ln>
                            <a:noFill/>
                          </a:ln>
                          <a:solidFill>
                            <a:schemeClr val="tx1"/>
                          </a:solidFill>
                          <a:effectLst/>
                          <a:latin typeface="Kaiti SC" charset="-122"/>
                          <a:ea typeface="Kaiti SC" charset="-122"/>
                          <a:cs typeface="Kaiti SC" charset="-122"/>
                        </a:rPr>
                        <a:t>的生</a:t>
                      </a:r>
                      <a:r>
                        <a:rPr kumimoji="0" lang="zh-TW" altLang="en-US" sz="2000" b="1" i="0" u="none" strike="noStrike" cap="none" normalizeH="0" baseline="0" dirty="0" smtClean="0">
                          <a:ln>
                            <a:noFill/>
                          </a:ln>
                          <a:solidFill>
                            <a:schemeClr val="tx1"/>
                          </a:solidFill>
                          <a:effectLst/>
                          <a:latin typeface="Kaiti SC" charset="-122"/>
                          <a:ea typeface="Kaiti SC" charset="-122"/>
                          <a:cs typeface="Kaiti SC" charset="-122"/>
                        </a:rPr>
                        <a:t>平</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TW" altLang="en-US" sz="2000" b="1" dirty="0" smtClean="0">
                          <a:solidFill>
                            <a:schemeClr val="tx1"/>
                          </a:solidFill>
                          <a:latin typeface="Kaiti SC" charset="-122"/>
                          <a:ea typeface="Kaiti SC" charset="-122"/>
                          <a:cs typeface="Kaiti SC" charset="-122"/>
                        </a:rPr>
                        <a:t>关键信条</a:t>
                      </a:r>
                      <a:endParaRPr kumimoji="0" lang="en-US" sz="2000" b="1" i="0" u="none" strike="noStrike" cap="none" normalizeH="0" baseline="0" dirty="0">
                        <a:ln>
                          <a:noFill/>
                        </a:ln>
                        <a:solidFill>
                          <a:schemeClr val="tx1"/>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bg2"/>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提多</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行事为人</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第四次行程</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9191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000"/>
                          </a:solidFill>
                          <a:latin typeface="Kaiti SC" charset="-122"/>
                          <a:ea typeface="Kaiti SC" charset="-122"/>
                          <a:cs typeface="Kaiti SC" charset="-122"/>
                        </a:rPr>
                        <a:t>提后</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en-US" altLang="en-US" sz="2000" dirty="0" smtClean="0">
                          <a:solidFill>
                            <a:srgbClr val="000103"/>
                          </a:solidFill>
                          <a:latin typeface="Kaiti SC" charset="-122"/>
                          <a:ea typeface="Kaiti SC" charset="-122"/>
                          <a:cs typeface="Kaiti SC" charset="-122"/>
                        </a:rPr>
                        <a:t>教</a:t>
                      </a:r>
                      <a:r>
                        <a:rPr lang="en-US" sz="2000" dirty="0" smtClean="0">
                          <a:solidFill>
                            <a:srgbClr val="000103"/>
                          </a:solidFill>
                          <a:latin typeface="Kaiti SC" charset="-122"/>
                          <a:ea typeface="Kaiti SC" charset="-122"/>
                          <a:cs typeface="Kaiti SC" charset="-122"/>
                        </a:rPr>
                        <a:t> </a:t>
                      </a:r>
                      <a:r>
                        <a:rPr lang="zh-CN" altLang="en-US" sz="2000" dirty="0" smtClean="0">
                          <a:solidFill>
                            <a:srgbClr val="000103"/>
                          </a:solidFill>
                          <a:latin typeface="Kaiti SC" charset="-122"/>
                          <a:ea typeface="Kaiti SC" charset="-122"/>
                          <a:cs typeface="Kaiti SC" charset="-122"/>
                        </a:rPr>
                        <a:t>义</a:t>
                      </a:r>
                      <a:endParaRPr lang="en-US" sz="2000" dirty="0">
                        <a:solidFill>
                          <a:srgbClr val="000103"/>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第</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二</a:t>
                      </a: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次入狱</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lang="ja-JP" altLang="en-US" sz="2000" kern="1200" dirty="0" smtClean="0">
                          <a:solidFill>
                            <a:srgbClr val="000000"/>
                          </a:solidFill>
                          <a:latin typeface="Kaiti SC" charset="-122"/>
                          <a:ea typeface="Kaiti SC" charset="-122"/>
                          <a:cs typeface="Kaiti SC" charset="-122"/>
                        </a:rPr>
                        <a:t>教会</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67-68</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希伯来</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优秀</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ja-JP" altLang="en-US" sz="2000" b="1" i="0" u="none" strike="noStrike" cap="none" normalizeH="0" baseline="0" dirty="0" smtClean="0">
                          <a:ln>
                            <a:noFill/>
                          </a:ln>
                          <a:solidFill>
                            <a:srgbClr val="000000"/>
                          </a:solidFill>
                          <a:effectLst/>
                          <a:latin typeface="Kaiti SC" charset="-122"/>
                          <a:ea typeface="Kaiti SC" charset="-122"/>
                          <a:cs typeface="Kaiti SC" charset="-122"/>
                        </a:rPr>
                        <a:t>基督</a:t>
                      </a:r>
                      <a:r>
                        <a:rPr kumimoji="0" lang="zh-CN" altLang="en-US" sz="2000" b="1" i="0" u="none" strike="noStrike" cap="none" normalizeH="0" baseline="0" dirty="0" smtClean="0">
                          <a:ln>
                            <a:noFill/>
                          </a:ln>
                          <a:solidFill>
                            <a:srgbClr val="000000"/>
                          </a:solidFill>
                          <a:effectLst/>
                          <a:latin typeface="Kaiti SC" charset="-122"/>
                          <a:ea typeface="Kaiti SC" charset="-122"/>
                          <a:cs typeface="Kaiti SC" charset="-122"/>
                        </a:rPr>
                        <a:t>伦</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c. 69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约翰</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spcBef>
                          <a:spcPct val="50000"/>
                        </a:spcBef>
                      </a:pPr>
                      <a:r>
                        <a:rPr lang="zh-CN" altLang="en-US" sz="2000" dirty="0" smtClean="0">
                          <a:solidFill>
                            <a:srgbClr val="000000"/>
                          </a:solidFill>
                          <a:latin typeface="Kaiti SC" charset="-122"/>
                          <a:ea typeface="Kaiti SC" charset="-122"/>
                          <a:cs typeface="Kaiti SC" charset="-122"/>
                        </a:rPr>
                        <a:t>相</a:t>
                      </a:r>
                      <a:r>
                        <a:rPr lang="en-US" altLang="zh-CN" sz="2000" dirty="0" smtClean="0">
                          <a:solidFill>
                            <a:srgbClr val="000000"/>
                          </a:solidFill>
                          <a:latin typeface="Kaiti SC" charset="-122"/>
                          <a:ea typeface="Kaiti SC" charset="-122"/>
                          <a:cs typeface="Kaiti SC" charset="-122"/>
                        </a:rPr>
                        <a:t> </a:t>
                      </a:r>
                      <a:r>
                        <a:rPr lang="zh-CN" altLang="en-US" sz="2000" dirty="0" smtClean="0">
                          <a:solidFill>
                            <a:srgbClr val="000000"/>
                          </a:solidFill>
                          <a:latin typeface="Kaiti SC" charset="-122"/>
                          <a:ea typeface="Kaiti SC" charset="-122"/>
                          <a:cs typeface="Kaiti SC" charset="-122"/>
                        </a:rPr>
                        <a:t>信</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75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犹大</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b="1" dirty="0" smtClean="0">
                          <a:solidFill>
                            <a:srgbClr val="000000"/>
                          </a:solidFill>
                          <a:latin typeface="Kaiti SC" charset="-122"/>
                          <a:ea typeface="Kaiti SC" charset="-122"/>
                          <a:cs typeface="Kaiti SC" charset="-122"/>
                        </a:rPr>
                        <a:t>伪装者</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 </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约</a:t>
                      </a:r>
                      <a:r>
                        <a:rPr lang="en-US" altLang="zh-CN" sz="2000" dirty="0" smtClean="0">
                          <a:solidFill>
                            <a:srgbClr val="000000"/>
                          </a:solidFill>
                          <a:latin typeface="Kaiti SC" charset="-122"/>
                          <a:ea typeface="Kaiti SC" charset="-122"/>
                          <a:cs typeface="Kaiti SC" charset="-122"/>
                        </a:rPr>
                        <a:t> 1</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爱</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zh-TW" altLang="en-US" sz="2000" b="1" i="0" u="none" strike="noStrike" cap="none" normalizeH="0" baseline="0" dirty="0" smtClean="0">
                          <a:ln>
                            <a:noFill/>
                          </a:ln>
                          <a:solidFill>
                            <a:srgbClr val="000000"/>
                          </a:solidFill>
                          <a:effectLst/>
                          <a:latin typeface="Kaiti SC" charset="-122"/>
                          <a:ea typeface="Kaiti SC" charset="-122"/>
                          <a:cs typeface="Kaiti SC" charset="-122"/>
                        </a:rPr>
                        <a:t>救赎论</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约</a:t>
                      </a:r>
                      <a:r>
                        <a:rPr lang="en-US" altLang="zh-CN" sz="2000" dirty="0" smtClean="0">
                          <a:solidFill>
                            <a:srgbClr val="000000"/>
                          </a:solidFill>
                          <a:latin typeface="Kaiti SC" charset="-122"/>
                          <a:ea typeface="Kaiti SC" charset="-122"/>
                          <a:cs typeface="Kaiti SC" charset="-122"/>
                        </a:rPr>
                        <a:t> 2</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a:r>
                        <a:rPr lang="zh-CN" altLang="en-US" sz="2000" b="1" dirty="0" smtClean="0">
                          <a:solidFill>
                            <a:srgbClr val="000000"/>
                          </a:solidFill>
                          <a:latin typeface="Kaiti SC" charset="-122"/>
                          <a:ea typeface="Kaiti SC" charset="-122"/>
                          <a:cs typeface="Kaiti SC" charset="-122"/>
                        </a:rPr>
                        <a:t>极限</a:t>
                      </a:r>
                      <a:endParaRPr lang="en-US" altLang="zh-CN" sz="2000" b="1"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宣教</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85-95</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约</a:t>
                      </a:r>
                      <a:r>
                        <a:rPr lang="en-US" altLang="zh-CN" sz="2000" dirty="0" smtClean="0">
                          <a:solidFill>
                            <a:srgbClr val="000000"/>
                          </a:solidFill>
                          <a:latin typeface="Kaiti SC" charset="-122"/>
                          <a:ea typeface="Kaiti SC" charset="-122"/>
                          <a:cs typeface="Kaiti SC" charset="-122"/>
                        </a:rPr>
                        <a:t> 3</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传教士</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lang="zh-CN" altLang="en-US" sz="2000" b="1" dirty="0" smtClean="0">
                          <a:solidFill>
                            <a:schemeClr val="bg2"/>
                          </a:solidFill>
                          <a:latin typeface="Kaiti SC" charset="-122"/>
                          <a:ea typeface="Kaiti SC" charset="-122"/>
                          <a:cs typeface="Kaiti SC" charset="-122"/>
                        </a:rPr>
                        <a:t>宣教</a:t>
                      </a:r>
                      <a:r>
                        <a:rPr lang="zh-TW" altLang="en-US" sz="2000" b="1" dirty="0" smtClean="0">
                          <a:solidFill>
                            <a:schemeClr val="bg2"/>
                          </a:solidFill>
                          <a:latin typeface="Kaiti SC" charset="-122"/>
                          <a:ea typeface="Kaiti SC" charset="-122"/>
                          <a:cs typeface="Kaiti SC" charset="-122"/>
                        </a:rPr>
                        <a:t>论</a:t>
                      </a:r>
                      <a:endParaRPr kumimoji="0" lang="en-US" sz="2000" b="1" i="0" u="none" strike="noStrike" cap="none" normalizeH="0" baseline="0" dirty="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tx1"/>
                    </a:solidFill>
                  </a:tcPr>
                </a:tc>
              </a:tr>
              <a:tr h="51435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a:ln>
                            <a:noFill/>
                          </a:ln>
                          <a:solidFill>
                            <a:srgbClr val="000000"/>
                          </a:solidFill>
                          <a:effectLst/>
                          <a:latin typeface="Kaiti SC" charset="-122"/>
                          <a:ea typeface="Kaiti SC" charset="-122"/>
                          <a:cs typeface="Kaiti SC" charset="-122"/>
                        </a:rPr>
                        <a:t>95-96</a:t>
                      </a:r>
                      <a:endParaRPr kumimoji="0" lang="en-US" sz="2000" b="1" i="0" u="none" strike="noStrike" cap="none" normalizeH="0" baseline="0">
                        <a:ln>
                          <a:noFill/>
                        </a:ln>
                        <a:solidFill>
                          <a:srgbClr val="000000"/>
                        </a:solidFill>
                        <a:effectLst/>
                        <a:latin typeface="Kaiti SC" charset="-122"/>
                        <a:ea typeface="Kaiti SC" charset="-122"/>
                        <a:cs typeface="Kaiti SC" charset="-122"/>
                      </a:endParaRPr>
                    </a:p>
                  </a:txBody>
                  <a:tcPr anchor="ct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启示录</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algn="ctr" eaLnBrk="1" hangingPunct="1">
                        <a:spcBef>
                          <a:spcPct val="50000"/>
                        </a:spcBef>
                      </a:pPr>
                      <a:r>
                        <a:rPr lang="zh-CN" altLang="en-US" sz="2000" dirty="0" smtClean="0">
                          <a:solidFill>
                            <a:srgbClr val="000000"/>
                          </a:solidFill>
                          <a:latin typeface="Kaiti SC" charset="-122"/>
                          <a:ea typeface="Kaiti SC" charset="-122"/>
                          <a:cs typeface="Kaiti SC" charset="-122"/>
                        </a:rPr>
                        <a:t>胜利</a:t>
                      </a:r>
                      <a:endParaRPr lang="en-US" sz="2000" dirty="0">
                        <a:solidFill>
                          <a:srgbClr val="000000"/>
                        </a:solidFill>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pPr>
                      <a:r>
                        <a:rPr kumimoji="0" lang="en-US" altLang="zh-CN" sz="2000" b="1" i="0" u="none" strike="noStrike" cap="none" normalizeH="0" baseline="0" dirty="0">
                          <a:ln>
                            <a:noFill/>
                          </a:ln>
                          <a:solidFill>
                            <a:srgbClr val="000000"/>
                          </a:solidFill>
                          <a:effectLst/>
                          <a:latin typeface="Kaiti SC" charset="-122"/>
                          <a:ea typeface="Kaiti SC" charset="-122"/>
                          <a:cs typeface="Kaiti SC" charset="-122"/>
                        </a:rPr>
                        <a:t> </a:t>
                      </a:r>
                      <a:endParaRPr kumimoji="0" lang="en-US" sz="2000" b="1" i="0" u="none" strike="noStrike" cap="none" normalizeH="0" baseline="0" dirty="0">
                        <a:ln>
                          <a:noFill/>
                        </a:ln>
                        <a:solidFill>
                          <a:srgbClr val="000000"/>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charset="0"/>
                        <a:buNone/>
                        <a:tabLst/>
                        <a:defRPr/>
                      </a:pPr>
                      <a:r>
                        <a:rPr kumimoji="0" lang="zh-CN" altLang="en-US" sz="2000" b="1" i="0" u="none" strike="noStrike" cap="none" normalizeH="0" baseline="0" dirty="0" smtClean="0">
                          <a:ln>
                            <a:noFill/>
                          </a:ln>
                          <a:solidFill>
                            <a:schemeClr val="bg2"/>
                          </a:solidFill>
                          <a:effectLst/>
                          <a:latin typeface="Kaiti SC" charset="-122"/>
                          <a:ea typeface="Kaiti SC" charset="-122"/>
                          <a:cs typeface="Kaiti SC" charset="-122"/>
                        </a:rPr>
                        <a:t>末世</a:t>
                      </a:r>
                      <a:r>
                        <a:rPr kumimoji="0" lang="zh-TW" altLang="en-US" sz="2000" b="1" i="0" u="none" strike="noStrike" cap="none" normalizeH="0" baseline="0" dirty="0" smtClean="0">
                          <a:ln>
                            <a:noFill/>
                          </a:ln>
                          <a:solidFill>
                            <a:schemeClr val="bg2"/>
                          </a:solidFill>
                          <a:effectLst/>
                          <a:latin typeface="Kaiti SC" charset="-122"/>
                          <a:ea typeface="Kaiti SC" charset="-122"/>
                          <a:cs typeface="Kaiti SC" charset="-122"/>
                        </a:rPr>
                        <a:t>论</a:t>
                      </a:r>
                      <a:endParaRPr kumimoji="0" lang="en-US" altLang="zh-TW" sz="2000" b="1" i="0" u="none" strike="noStrike" cap="none" normalizeH="0" baseline="0" dirty="0" smtClean="0">
                        <a:ln>
                          <a:noFill/>
                        </a:ln>
                        <a:solidFill>
                          <a:schemeClr val="bg2"/>
                        </a:solidFill>
                        <a:effectLst/>
                        <a:latin typeface="Kaiti SC" charset="-122"/>
                        <a:ea typeface="Kaiti SC" charset="-122"/>
                        <a:cs typeface="Kaiti SC" charset="-122"/>
                      </a:endParaRPr>
                    </a:p>
                  </a:txBody>
                  <a:tcPr anchor="ct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chemeClr val="tx1"/>
                    </a:solidFill>
                  </a:tcPr>
                </a:tc>
              </a:tr>
            </a:tbl>
          </a:graphicData>
        </a:graphic>
      </p:graphicFrame>
      <p:sp>
        <p:nvSpPr>
          <p:cNvPr id="222277" name="Rectangle 84"/>
          <p:cNvSpPr>
            <a:spLocks noGrp="1" noChangeArrowheads="1"/>
          </p:cNvSpPr>
          <p:nvPr>
            <p:ph type="title" idx="4294967295"/>
          </p:nvPr>
        </p:nvSpPr>
        <p:spPr>
          <a:xfrm>
            <a:off x="3044170" y="76200"/>
            <a:ext cx="3057247" cy="523220"/>
          </a:xfrm>
          <a:solidFill>
            <a:schemeClr val="bg2"/>
          </a:solidFill>
          <a:extLst>
            <a:ext uri="{91240B29-F687-4f45-9708-019B960494DF}">
              <a14:hiddenLine xmlns:a14="http://schemas.microsoft.com/office/drawing/2010/main" w="9525">
                <a:solidFill>
                  <a:srgbClr val="000000"/>
                </a:solidFill>
                <a:miter lim="800000"/>
                <a:headEnd/>
                <a:tailEnd/>
              </a14:hiddenLine>
            </a:ext>
          </a:extLst>
        </p:spPr>
        <p:txBody>
          <a:bodyPr wrap="none" lIns="91440" tIns="45720" rIns="91440" bIns="45720" anchor="t">
            <a:spAutoFit/>
          </a:bodyPr>
          <a:lstStyle/>
          <a:p>
            <a:pPr eaLnBrk="1" hangingPunct="1"/>
            <a:r>
              <a:rPr lang="zh-CN" altLang="en-US" sz="2800" dirty="0">
                <a:solidFill>
                  <a:schemeClr val="tx1"/>
                </a:solidFill>
                <a:effectLst/>
                <a:latin typeface="Kaiti SC" charset="-122"/>
                <a:ea typeface="Kaiti SC" charset="-122"/>
                <a:cs typeface="Kaiti SC" charset="-122"/>
              </a:rPr>
              <a:t>新约书卷的关键词</a:t>
            </a:r>
            <a:endParaRPr lang="en-US" sz="2800" b="1" dirty="0">
              <a:solidFill>
                <a:schemeClr val="tx1"/>
              </a:solidFill>
              <a:effectLst/>
              <a:latin typeface="Kaiti SC" charset="-122"/>
              <a:ea typeface="Kaiti SC" charset="-122"/>
              <a:cs typeface="Kaiti SC" charset="-122"/>
            </a:endParaRPr>
          </a:p>
        </p:txBody>
      </p:sp>
      <p:sp>
        <p:nvSpPr>
          <p:cNvPr id="222278" name="Text Box 3"/>
          <p:cNvSpPr txBox="1">
            <a:spLocks noChangeArrowheads="1"/>
          </p:cNvSpPr>
          <p:nvPr/>
        </p:nvSpPr>
        <p:spPr bwMode="auto">
          <a:xfrm>
            <a:off x="8578850" y="44450"/>
            <a:ext cx="52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rgbClr val="FFFFFF"/>
                </a:solidFill>
                <a:latin typeface="Arial" charset="0"/>
                <a:cs typeface="Arial" charset="0"/>
              </a:rPr>
              <a:t>24</a:t>
            </a:r>
          </a:p>
        </p:txBody>
      </p:sp>
    </p:spTree>
    <p:extLst>
      <p:ext uri="{BB962C8B-B14F-4D97-AF65-F5344CB8AC3E}">
        <p14:creationId xmlns:p14="http://schemas.microsoft.com/office/powerpoint/2010/main" val="20129104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0" y="-76200"/>
            <a:ext cx="4648200" cy="865188"/>
          </a:xfrm>
        </p:spPr>
        <p:txBody>
          <a:bodyPr/>
          <a:lstStyle/>
          <a:p>
            <a:r>
              <a:rPr lang="ja-JP" altLang="en-US" sz="4700" smtClean="0">
                <a:ea typeface="华文细黑" charset="-122"/>
              </a:rPr>
              <a:t>犹太人的年历</a:t>
            </a:r>
            <a:endParaRPr lang="en-US" altLang="en-US" smtClean="0"/>
          </a:p>
        </p:txBody>
      </p:sp>
      <p:sp>
        <p:nvSpPr>
          <p:cNvPr id="13315" name="Rectangle 1027"/>
          <p:cNvSpPr>
            <a:spLocks noGrp="1" noChangeArrowheads="1"/>
          </p:cNvSpPr>
          <p:nvPr>
            <p:ph type="body" sz="half" idx="1"/>
          </p:nvPr>
        </p:nvSpPr>
        <p:spPr>
          <a:xfrm>
            <a:off x="0" y="2667000"/>
            <a:ext cx="2590800" cy="1905000"/>
          </a:xfrm>
        </p:spPr>
        <p:txBody>
          <a:bodyPr/>
          <a:lstStyle/>
          <a:p>
            <a:r>
              <a:rPr lang="ja-JP" altLang="en-US" sz="2800" smtClean="0">
                <a:ea typeface="华文细黑" charset="-122"/>
              </a:rPr>
              <a:t>平事历</a:t>
            </a:r>
            <a:endParaRPr lang="en-US" altLang="ja-JP" sz="2800" smtClean="0"/>
          </a:p>
          <a:p>
            <a:r>
              <a:rPr lang="en-US" altLang="en-US" sz="2800" smtClean="0">
                <a:effectLst/>
                <a:latin typeface="SimSun" pitchFamily="2" charset="-122"/>
                <a:ea typeface="华文细黑" charset="-122"/>
              </a:rPr>
              <a:t>宗教历</a:t>
            </a:r>
            <a:endParaRPr lang="en-US" altLang="ja-JP" sz="2800" smtClean="0"/>
          </a:p>
          <a:p>
            <a:r>
              <a:rPr lang="ja-JP" altLang="en-US" sz="2800" smtClean="0">
                <a:ea typeface="华文细黑" charset="-122"/>
              </a:rPr>
              <a:t>阳历</a:t>
            </a:r>
            <a:endParaRPr lang="en-US" altLang="en-US" sz="2800" smtClean="0"/>
          </a:p>
        </p:txBody>
      </p:sp>
      <p:pic>
        <p:nvPicPr>
          <p:cNvPr id="309252" name="Picture 1029" descr="Calendar front cover"/>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2286000" y="0"/>
            <a:ext cx="6858000" cy="6858000"/>
          </a:xfrm>
        </p:spPr>
      </p:pic>
      <p:pic>
        <p:nvPicPr>
          <p:cNvPr id="13321" name="Picture 1033" descr="shofar">
            <a:hlinkClick r:id="rId6"/>
          </p:cNvPr>
          <p:cNvPicPr>
            <a:picLocks noGrp="1" noChangeAspect="1" noChangeArrowheads="1"/>
          </p:cNvPicPr>
          <p:nvPr>
            <p:ph sz="quarter" idx="3"/>
          </p:nvPr>
        </p:nvPicPr>
        <p:blipFill>
          <a:blip r:embed="rId7">
            <a:extLst>
              <a:ext uri="{28A0092B-C50C-407E-A947-70E740481C1C}">
                <a14:useLocalDpi xmlns:a14="http://schemas.microsoft.com/office/drawing/2010/main" val="0"/>
              </a:ext>
            </a:extLst>
          </a:blip>
          <a:srcRect/>
          <a:stretch>
            <a:fillRect/>
          </a:stretch>
        </p:blipFill>
        <p:spPr>
          <a:xfrm>
            <a:off x="1600200" y="2286000"/>
            <a:ext cx="1219200" cy="812800"/>
          </a:xfrm>
        </p:spPr>
      </p:pic>
      <p:sp>
        <p:nvSpPr>
          <p:cNvPr id="13319" name="AutoShape 1031"/>
          <p:cNvSpPr>
            <a:spLocks/>
          </p:cNvSpPr>
          <p:nvPr/>
        </p:nvSpPr>
        <p:spPr bwMode="auto">
          <a:xfrm>
            <a:off x="1619250" y="3284538"/>
            <a:ext cx="381000" cy="838200"/>
          </a:xfrm>
          <a:prstGeom prst="rightBrace">
            <a:avLst>
              <a:gd name="adj1" fmla="val 18333"/>
              <a:gd name="adj2" fmla="val 50000"/>
            </a:avLst>
          </a:prstGeom>
          <a:noFill/>
          <a:ln w="38100">
            <a:solidFill>
              <a:schemeClr val="tx1"/>
            </a:solidFill>
            <a:round/>
            <a:headEnd/>
            <a:tailEnd/>
          </a:ln>
          <a:effectLst/>
          <a:extLst/>
        </p:spPr>
        <p:txBody>
          <a:bodyPr wrap="none" anchor="ct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endParaRPr lang="en-US" altLang="en-US" sz="1800">
              <a:solidFill>
                <a:srgbClr val="FFFFFF"/>
              </a:solidFill>
              <a:cs typeface="+mn-cs"/>
            </a:endParaRPr>
          </a:p>
        </p:txBody>
      </p:sp>
      <p:sp>
        <p:nvSpPr>
          <p:cNvPr id="13322" name="Text Box 1034"/>
          <p:cNvSpPr txBox="1">
            <a:spLocks noChangeArrowheads="1"/>
          </p:cNvSpPr>
          <p:nvPr/>
        </p:nvSpPr>
        <p:spPr bwMode="auto">
          <a:xfrm>
            <a:off x="8301038" y="73025"/>
            <a:ext cx="766762" cy="457200"/>
          </a:xfrm>
          <a:prstGeom prst="rect">
            <a:avLst/>
          </a:prstGeom>
          <a:noFill/>
          <a:ln>
            <a:noFill/>
          </a:ln>
          <a:effectLst>
            <a:outerShdw dist="35921" dir="2700000" algn="ctr" rotWithShape="0">
              <a:srgbClr val="060400">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pitchFamily="34" charset="0"/>
                <a:ea typeface="MS PGothic" pitchFamily="34" charset="-128"/>
              </a:defRPr>
            </a:lvl1pPr>
            <a:lvl2pPr marL="742950" indent="-285750">
              <a:defRPr sz="2400">
                <a:solidFill>
                  <a:schemeClr val="tx1"/>
                </a:solidFill>
                <a:latin typeface="Tahoma" pitchFamily="34" charset="0"/>
                <a:ea typeface="MS PGothic" pitchFamily="34" charset="-128"/>
              </a:defRPr>
            </a:lvl2pPr>
            <a:lvl3pPr marL="1143000" indent="-228600">
              <a:defRPr sz="2400">
                <a:solidFill>
                  <a:schemeClr val="tx1"/>
                </a:solidFill>
                <a:latin typeface="Tahoma" pitchFamily="34" charset="0"/>
                <a:ea typeface="MS PGothic" pitchFamily="34" charset="-128"/>
              </a:defRPr>
            </a:lvl3pPr>
            <a:lvl4pPr marL="1600200" indent="-228600">
              <a:defRPr sz="2400">
                <a:solidFill>
                  <a:schemeClr val="tx1"/>
                </a:solidFill>
                <a:latin typeface="Tahoma" pitchFamily="34" charset="0"/>
                <a:ea typeface="MS PGothic" pitchFamily="34" charset="-128"/>
              </a:defRPr>
            </a:lvl4pPr>
            <a:lvl5pPr marL="2057400" indent="-228600">
              <a:defRPr sz="2400">
                <a:solidFill>
                  <a:schemeClr val="tx1"/>
                </a:solidFill>
                <a:latin typeface="Tahoma"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Tahoma"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Tahoma"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Tahoma"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Tahoma" pitchFamily="34" charset="0"/>
                <a:ea typeface="MS PGothic" pitchFamily="34" charset="-128"/>
              </a:defRPr>
            </a:lvl9pPr>
          </a:lstStyle>
          <a:p>
            <a:pPr eaLnBrk="0" hangingPunct="0"/>
            <a:r>
              <a:rPr lang="en-US" altLang="en-US" b="1">
                <a:solidFill>
                  <a:srgbClr val="FFFFFF"/>
                </a:solidFill>
                <a:cs typeface="+mn-cs"/>
              </a:rPr>
              <a:t>180</a:t>
            </a:r>
            <a:endParaRPr lang="en-US" altLang="en-US" sz="1800">
              <a:solidFill>
                <a:srgbClr val="FFFFFF"/>
              </a:solidFill>
              <a:cs typeface="+mn-cs"/>
            </a:endParaRPr>
          </a:p>
        </p:txBody>
      </p:sp>
    </p:spTree>
    <p:extLst>
      <p:ext uri="{BB962C8B-B14F-4D97-AF65-F5344CB8AC3E}">
        <p14:creationId xmlns:p14="http://schemas.microsoft.com/office/powerpoint/2010/main" val="2395759942"/>
      </p:ext>
    </p:extLst>
  </p:cSld>
  <p:clrMapOvr>
    <a:overrideClrMapping bg1="dk2" tx1="lt1" bg2="dk1" tx2="lt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2000"/>
                                        <p:tgtEl>
                                          <p:spTgt spid="13315">
                                            <p:txEl>
                                              <p:pRg st="0" end="0"/>
                                            </p:txEl>
                                          </p:spTgt>
                                        </p:tgtEl>
                                      </p:cBhvr>
                                    </p:animEffect>
                                    <p:anim calcmode="lin" valueType="num">
                                      <p:cBhvr>
                                        <p:cTn id="8" dur="2000" fill="hold"/>
                                        <p:tgtEl>
                                          <p:spTgt spid="13315">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3315">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3315">
                                            <p:txEl>
                                              <p:pRg st="0" end="0"/>
                                            </p:txEl>
                                          </p:spTgt>
                                        </p:tgtEl>
                                        <p:attrNameLst>
                                          <p:attrName>ppt_w</p:attrName>
                                        </p:attrNameLst>
                                      </p:cBhvr>
                                      <p:tavLst>
                                        <p:tav tm="0">
                                          <p:val>
                                            <p:fltVal val="0"/>
                                          </p:val>
                                        </p:tav>
                                        <p:tav tm="100000">
                                          <p:val>
                                            <p:strVal val="#ppt_w"/>
                                          </p:val>
                                        </p:tav>
                                      </p:tavLst>
                                    </p:anim>
                                  </p:childTnLst>
                                </p:cTn>
                              </p:par>
                              <p:par>
                                <p:cTn id="11" presetID="13" presetClass="entr" presetSubtype="16" fill="hold" nodeType="withEffect">
                                  <p:stCondLst>
                                    <p:cond delay="0"/>
                                  </p:stCondLst>
                                  <p:childTnLst>
                                    <p:set>
                                      <p:cBhvr>
                                        <p:cTn id="12" dur="1" fill="hold">
                                          <p:stCondLst>
                                            <p:cond delay="0"/>
                                          </p:stCondLst>
                                        </p:cTn>
                                        <p:tgtEl>
                                          <p:spTgt spid="13321"/>
                                        </p:tgtEl>
                                        <p:attrNameLst>
                                          <p:attrName>style.visibility</p:attrName>
                                        </p:attrNameLst>
                                      </p:cBhvr>
                                      <p:to>
                                        <p:strVal val="visible"/>
                                      </p:to>
                                    </p:set>
                                    <p:animEffect transition="in" filter="plus(in)">
                                      <p:cBhvr>
                                        <p:cTn id="13" dur="2000"/>
                                        <p:tgtEl>
                                          <p:spTgt spid="13321"/>
                                        </p:tgtEl>
                                      </p:cBhvr>
                                    </p:animEffect>
                                  </p:childTnLst>
                                </p:cTn>
                              </p:par>
                            </p:childTnLst>
                          </p:cTn>
                        </p:par>
                        <p:par>
                          <p:cTn id="14" fill="hold" nodeType="afterGroup">
                            <p:stCondLst>
                              <p:cond delay="2000"/>
                            </p:stCondLst>
                            <p:childTnLst>
                              <p:par>
                                <p:cTn id="15" presetID="35" presetClass="entr" presetSubtype="0" fill="hold" nodeType="afterEffect">
                                  <p:stCondLst>
                                    <p:cond delay="0"/>
                                  </p:stCondLst>
                                  <p:childTnLst>
                                    <p:set>
                                      <p:cBhvr>
                                        <p:cTn id="16" dur="1" fill="hold">
                                          <p:stCondLst>
                                            <p:cond delay="0"/>
                                          </p:stCondLst>
                                        </p:cTn>
                                        <p:tgtEl>
                                          <p:spTgt spid="13315">
                                            <p:txEl>
                                              <p:pRg st="1" end="1"/>
                                            </p:txEl>
                                          </p:spTgt>
                                        </p:tgtEl>
                                        <p:attrNameLst>
                                          <p:attrName>style.visibility</p:attrName>
                                        </p:attrNameLst>
                                      </p:cBhvr>
                                      <p:to>
                                        <p:strVal val="visible"/>
                                      </p:to>
                                    </p:set>
                                    <p:animEffect transition="in" filter="fade">
                                      <p:cBhvr>
                                        <p:cTn id="17" dur="2000"/>
                                        <p:tgtEl>
                                          <p:spTgt spid="13315">
                                            <p:txEl>
                                              <p:pRg st="1" end="1"/>
                                            </p:txEl>
                                          </p:spTgt>
                                        </p:tgtEl>
                                      </p:cBhvr>
                                    </p:animEffect>
                                    <p:anim calcmode="lin" valueType="num">
                                      <p:cBhvr>
                                        <p:cTn id="18" dur="2000" fill="hold"/>
                                        <p:tgtEl>
                                          <p:spTgt spid="13315">
                                            <p:txEl>
                                              <p:pRg st="1" end="1"/>
                                            </p:txEl>
                                          </p:spTgt>
                                        </p:tgtEl>
                                        <p:attrNameLst>
                                          <p:attrName>style.rotation</p:attrName>
                                        </p:attrNameLst>
                                      </p:cBhvr>
                                      <p:tavLst>
                                        <p:tav tm="0">
                                          <p:val>
                                            <p:fltVal val="720"/>
                                          </p:val>
                                        </p:tav>
                                        <p:tav tm="100000">
                                          <p:val>
                                            <p:fltVal val="0"/>
                                          </p:val>
                                        </p:tav>
                                      </p:tavLst>
                                    </p:anim>
                                    <p:anim calcmode="lin" valueType="num">
                                      <p:cBhvr>
                                        <p:cTn id="19" dur="2000" fill="hold"/>
                                        <p:tgtEl>
                                          <p:spTgt spid="13315">
                                            <p:txEl>
                                              <p:pRg st="1" end="1"/>
                                            </p:txEl>
                                          </p:spTgt>
                                        </p:tgtEl>
                                        <p:attrNameLst>
                                          <p:attrName>ppt_h</p:attrName>
                                        </p:attrNameLst>
                                      </p:cBhvr>
                                      <p:tavLst>
                                        <p:tav tm="0">
                                          <p:val>
                                            <p:fltVal val="0"/>
                                          </p:val>
                                        </p:tav>
                                        <p:tav tm="100000">
                                          <p:val>
                                            <p:strVal val="#ppt_h"/>
                                          </p:val>
                                        </p:tav>
                                      </p:tavLst>
                                    </p:anim>
                                    <p:anim calcmode="lin" valueType="num">
                                      <p:cBhvr>
                                        <p:cTn id="20" dur="2000" fill="hold"/>
                                        <p:tgtEl>
                                          <p:spTgt spid="13315">
                                            <p:txEl>
                                              <p:pRg st="1" end="1"/>
                                            </p:txEl>
                                          </p:spTgt>
                                        </p:tgtEl>
                                        <p:attrNameLst>
                                          <p:attrName>ppt_w</p:attrName>
                                        </p:attrNameLst>
                                      </p:cBhvr>
                                      <p:tavLst>
                                        <p:tav tm="0">
                                          <p:val>
                                            <p:fltVal val="0"/>
                                          </p:val>
                                        </p:tav>
                                        <p:tav tm="100000">
                                          <p:val>
                                            <p:strVal val="#ppt_w"/>
                                          </p:val>
                                        </p:tav>
                                      </p:tavLst>
                                    </p:anim>
                                  </p:childTnLst>
                                </p:cTn>
                              </p:par>
                            </p:childTnLst>
                          </p:cTn>
                        </p:par>
                        <p:par>
                          <p:cTn id="21" fill="hold" nodeType="afterGroup">
                            <p:stCondLst>
                              <p:cond delay="4000"/>
                            </p:stCondLst>
                            <p:childTnLst>
                              <p:par>
                                <p:cTn id="22" presetID="35" presetClass="entr" presetSubtype="0" fill="hold" nodeType="afterEffect">
                                  <p:stCondLst>
                                    <p:cond delay="0"/>
                                  </p:stCondLst>
                                  <p:childTnLst>
                                    <p:set>
                                      <p:cBhvr>
                                        <p:cTn id="23" dur="1" fill="hold">
                                          <p:stCondLst>
                                            <p:cond delay="0"/>
                                          </p:stCondLst>
                                        </p:cTn>
                                        <p:tgtEl>
                                          <p:spTgt spid="13315">
                                            <p:txEl>
                                              <p:pRg st="2" end="2"/>
                                            </p:txEl>
                                          </p:spTgt>
                                        </p:tgtEl>
                                        <p:attrNameLst>
                                          <p:attrName>style.visibility</p:attrName>
                                        </p:attrNameLst>
                                      </p:cBhvr>
                                      <p:to>
                                        <p:strVal val="visible"/>
                                      </p:to>
                                    </p:set>
                                    <p:animEffect transition="in" filter="fade">
                                      <p:cBhvr>
                                        <p:cTn id="24" dur="2000"/>
                                        <p:tgtEl>
                                          <p:spTgt spid="13315">
                                            <p:txEl>
                                              <p:pRg st="2" end="2"/>
                                            </p:txEl>
                                          </p:spTgt>
                                        </p:tgtEl>
                                      </p:cBhvr>
                                    </p:animEffect>
                                    <p:anim calcmode="lin" valueType="num">
                                      <p:cBhvr>
                                        <p:cTn id="25" dur="2000" fill="hold"/>
                                        <p:tgtEl>
                                          <p:spTgt spid="13315">
                                            <p:txEl>
                                              <p:pRg st="2" end="2"/>
                                            </p:txEl>
                                          </p:spTgt>
                                        </p:tgtEl>
                                        <p:attrNameLst>
                                          <p:attrName>style.rotation</p:attrName>
                                        </p:attrNameLst>
                                      </p:cBhvr>
                                      <p:tavLst>
                                        <p:tav tm="0">
                                          <p:val>
                                            <p:fltVal val="720"/>
                                          </p:val>
                                        </p:tav>
                                        <p:tav tm="100000">
                                          <p:val>
                                            <p:fltVal val="0"/>
                                          </p:val>
                                        </p:tav>
                                      </p:tavLst>
                                    </p:anim>
                                    <p:anim calcmode="lin" valueType="num">
                                      <p:cBhvr>
                                        <p:cTn id="26" dur="2000" fill="hold"/>
                                        <p:tgtEl>
                                          <p:spTgt spid="13315">
                                            <p:txEl>
                                              <p:pRg st="2" end="2"/>
                                            </p:txEl>
                                          </p:spTgt>
                                        </p:tgtEl>
                                        <p:attrNameLst>
                                          <p:attrName>ppt_h</p:attrName>
                                        </p:attrNameLst>
                                      </p:cBhvr>
                                      <p:tavLst>
                                        <p:tav tm="0">
                                          <p:val>
                                            <p:fltVal val="0"/>
                                          </p:val>
                                        </p:tav>
                                        <p:tav tm="100000">
                                          <p:val>
                                            <p:strVal val="#ppt_h"/>
                                          </p:val>
                                        </p:tav>
                                      </p:tavLst>
                                    </p:anim>
                                    <p:anim calcmode="lin" valueType="num">
                                      <p:cBhvr>
                                        <p:cTn id="27" dur="2000" fill="hold"/>
                                        <p:tgtEl>
                                          <p:spTgt spid="13315">
                                            <p:txEl>
                                              <p:pRg st="2" end="2"/>
                                            </p:txEl>
                                          </p:spTgt>
                                        </p:tgtEl>
                                        <p:attrNameLst>
                                          <p:attrName>ppt_w</p:attrName>
                                        </p:attrNameLst>
                                      </p:cBhvr>
                                      <p:tavLst>
                                        <p:tav tm="0">
                                          <p:val>
                                            <p:fltVal val="0"/>
                                          </p:val>
                                        </p:tav>
                                        <p:tav tm="100000">
                                          <p:val>
                                            <p:strVal val="#ppt_w"/>
                                          </p:val>
                                        </p:tav>
                                      </p:tavLst>
                                    </p:anim>
                                  </p:childTnLst>
                                </p:cTn>
                              </p:par>
                            </p:childTnLst>
                          </p:cTn>
                        </p:par>
                        <p:par>
                          <p:cTn id="28" fill="hold" nodeType="afterGroup">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13319"/>
                                        </p:tgtEl>
                                        <p:attrNameLst>
                                          <p:attrName>style.visibility</p:attrName>
                                        </p:attrNameLst>
                                      </p:cBhvr>
                                      <p:to>
                                        <p:strVal val="visible"/>
                                      </p:to>
                                    </p:set>
                                    <p:animEffect transition="in" filter="wipe(left)">
                                      <p:cBhvr>
                                        <p:cTn id="31" dur="500"/>
                                        <p:tgtEl>
                                          <p:spTgt spid="133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31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9318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8" name="AutoShape 4"/>
          <p:cNvSpPr>
            <a:spLocks noChangeArrowheads="1"/>
          </p:cNvSpPr>
          <p:nvPr/>
        </p:nvSpPr>
        <p:spPr bwMode="auto">
          <a:xfrm>
            <a:off x="4738688" y="9334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8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22536" name="Rectangle 8"/>
          <p:cNvSpPr>
            <a:spLocks noChangeArrowheads="1"/>
          </p:cNvSpPr>
          <p:nvPr/>
        </p:nvSpPr>
        <p:spPr bwMode="auto">
          <a:xfrm>
            <a:off x="1130300" y="777875"/>
            <a:ext cx="6823075" cy="5419725"/>
          </a:xfrm>
          <a:prstGeom prst="rect">
            <a:avLst/>
          </a:prstGeom>
          <a:gradFill rotWithShape="0">
            <a:gsLst>
              <a:gs pos="0">
                <a:srgbClr val="0B0C60"/>
              </a:gs>
              <a:gs pos="100000">
                <a:srgbClr val="05052C">
                  <a:alpha val="45998"/>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pPr eaLnBrk="0" hangingPunct="0"/>
            <a:endParaRPr lang="en-US">
              <a:solidFill>
                <a:srgbClr val="FFFFFF"/>
              </a:solidFill>
              <a:latin typeface="Arial" charset="0"/>
              <a:cs typeface="MS Gothic" charset="0"/>
            </a:endParaRPr>
          </a:p>
        </p:txBody>
      </p:sp>
      <p:sp>
        <p:nvSpPr>
          <p:cNvPr id="93193" name="Rectangle 9"/>
          <p:cNvSpPr>
            <a:spLocks noChangeArrowheads="1"/>
          </p:cNvSpPr>
          <p:nvPr/>
        </p:nvSpPr>
        <p:spPr bwMode="auto">
          <a:xfrm>
            <a:off x="4814888" y="9461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Helvetica" charset="0"/>
                <a:cs typeface="MS Gothic" charset="0"/>
              </a:rPr>
              <a:t>2</a:t>
            </a:r>
          </a:p>
        </p:txBody>
      </p:sp>
      <p:sp>
        <p:nvSpPr>
          <p:cNvPr id="93194" name="Rectangle 10"/>
          <p:cNvSpPr>
            <a:spLocks noChangeArrowheads="1"/>
          </p:cNvSpPr>
          <p:nvPr/>
        </p:nvSpPr>
        <p:spPr bwMode="auto">
          <a:xfrm>
            <a:off x="1427163" y="3638550"/>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0066FF"/>
                </a:solidFill>
                <a:latin typeface="Helvetica" charset="0"/>
                <a:cs typeface="MS Gothic" charset="0"/>
              </a:rPr>
              <a:t>3</a:t>
            </a:r>
          </a:p>
        </p:txBody>
      </p:sp>
      <p:sp>
        <p:nvSpPr>
          <p:cNvPr id="93195" name="Rectangle 11"/>
          <p:cNvSpPr>
            <a:spLocks noChangeArrowheads="1"/>
          </p:cNvSpPr>
          <p:nvPr/>
        </p:nvSpPr>
        <p:spPr bwMode="auto">
          <a:xfrm>
            <a:off x="1403648" y="980728"/>
            <a:ext cx="4127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250"/>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dirty="0">
                <a:solidFill>
                  <a:srgbClr val="0066FF"/>
                </a:solidFill>
                <a:latin typeface="KaiTi" pitchFamily="49" charset="-122"/>
                <a:ea typeface="KaiTi" pitchFamily="49" charset="-122"/>
                <a:cs typeface="MS Gothic" charset="0"/>
              </a:rPr>
              <a:t>1</a:t>
            </a:r>
          </a:p>
        </p:txBody>
      </p:sp>
      <p:grpSp>
        <p:nvGrpSpPr>
          <p:cNvPr id="93196" name="Group 12"/>
          <p:cNvGrpSpPr>
            <a:grpSpLocks/>
          </p:cNvGrpSpPr>
          <p:nvPr/>
        </p:nvGrpSpPr>
        <p:grpSpPr bwMode="auto">
          <a:xfrm>
            <a:off x="1524000" y="1647825"/>
            <a:ext cx="1042988" cy="1281518"/>
            <a:chOff x="1056" y="1176"/>
            <a:chExt cx="722" cy="916"/>
          </a:xfrm>
        </p:grpSpPr>
        <p:sp>
          <p:nvSpPr>
            <p:cNvPr id="93233" name="Rectangle 13"/>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0066FF"/>
                  </a:solidFill>
                  <a:latin typeface="KaiTi" pitchFamily="49" charset="-122"/>
                  <a:ea typeface="KaiTi" pitchFamily="49" charset="-122"/>
                  <a:cs typeface="SimHei" charset="0"/>
                </a:rPr>
                <a:t>对</a:t>
              </a:r>
              <a:r>
                <a:rPr lang="zh-CN" altLang="en-US" sz="1800" b="1" smtClean="0">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4" name="Rectangle 14"/>
            <p:cNvSpPr>
              <a:spLocks noChangeArrowheads="1"/>
            </p:cNvSpPr>
            <p:nvPr/>
          </p:nvSpPr>
          <p:spPr bwMode="auto">
            <a:xfrm>
              <a:off x="1056" y="1530"/>
              <a:ext cx="676"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35" name="Rectangle 15"/>
            <p:cNvSpPr>
              <a:spLocks noChangeArrowheads="1"/>
            </p:cNvSpPr>
            <p:nvPr/>
          </p:nvSpPr>
          <p:spPr bwMode="auto">
            <a:xfrm>
              <a:off x="1161" y="1959"/>
              <a:ext cx="61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grpSp>
      <p:grpSp>
        <p:nvGrpSpPr>
          <p:cNvPr id="93197" name="Group 16"/>
          <p:cNvGrpSpPr>
            <a:grpSpLocks/>
          </p:cNvGrpSpPr>
          <p:nvPr/>
        </p:nvGrpSpPr>
        <p:grpSpPr bwMode="auto">
          <a:xfrm>
            <a:off x="4876800" y="1658938"/>
            <a:ext cx="1042988" cy="1296987"/>
            <a:chOff x="3379" y="1184"/>
            <a:chExt cx="722" cy="927"/>
          </a:xfrm>
        </p:grpSpPr>
        <p:sp>
          <p:nvSpPr>
            <p:cNvPr id="93230" name="Rectangle 17"/>
            <p:cNvSpPr>
              <a:spLocks noChangeArrowheads="1"/>
            </p:cNvSpPr>
            <p:nvPr/>
          </p:nvSpPr>
          <p:spPr bwMode="auto">
            <a:xfrm>
              <a:off x="3513" y="1184"/>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对象</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sp>
          <p:nvSpPr>
            <p:cNvPr id="93231" name="Rectangle 18"/>
            <p:cNvSpPr>
              <a:spLocks noChangeArrowheads="1"/>
            </p:cNvSpPr>
            <p:nvPr/>
          </p:nvSpPr>
          <p:spPr bwMode="auto">
            <a:xfrm>
              <a:off x="3379" y="1538"/>
              <a:ext cx="721"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Helvetica" charset="0"/>
                  <a:cs typeface="MS Gothic" charset="0"/>
                </a:rPr>
                <a:t>:</a:t>
              </a:r>
              <a:endParaRPr lang="en-GB" sz="1800" b="1" dirty="0">
                <a:solidFill>
                  <a:srgbClr val="0066FF"/>
                </a:solidFill>
                <a:latin typeface="Helvetica" charset="0"/>
                <a:cs typeface="MS Gothic" charset="0"/>
              </a:endParaRPr>
            </a:p>
          </p:txBody>
        </p:sp>
        <p:sp>
          <p:nvSpPr>
            <p:cNvPr id="93232" name="Rectangle 19"/>
            <p:cNvSpPr>
              <a:spLocks noChangeArrowheads="1"/>
            </p:cNvSpPr>
            <p:nvPr/>
          </p:nvSpPr>
          <p:spPr bwMode="auto">
            <a:xfrm>
              <a:off x="3484" y="1959"/>
              <a:ext cx="61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a:solidFill>
                    <a:srgbClr val="0066FF"/>
                  </a:solidFill>
                  <a:latin typeface="SimHei" charset="0"/>
                  <a:ea typeface="SimHei" charset="0"/>
                  <a:cs typeface="SimHei" charset="0"/>
                </a:rPr>
                <a:t>基督</a:t>
              </a:r>
              <a:r>
                <a:rPr lang="en-GB" altLang="ja-JP" sz="1800" b="1">
                  <a:solidFill>
                    <a:srgbClr val="0066FF"/>
                  </a:solidFill>
                  <a:latin typeface="Helvetica" charset="0"/>
                  <a:cs typeface="MS Gothic" charset="0"/>
                </a:rPr>
                <a:t>:</a:t>
              </a:r>
              <a:endParaRPr lang="en-GB" sz="1800" b="1">
                <a:solidFill>
                  <a:srgbClr val="0066FF"/>
                </a:solidFill>
                <a:latin typeface="Helvetica" charset="0"/>
                <a:cs typeface="MS Gothic" charset="0"/>
              </a:endParaRPr>
            </a:p>
          </p:txBody>
        </p:sp>
      </p:grpSp>
      <p:grpSp>
        <p:nvGrpSpPr>
          <p:cNvPr id="93198" name="Group 20"/>
          <p:cNvGrpSpPr>
            <a:grpSpLocks/>
          </p:cNvGrpSpPr>
          <p:nvPr/>
        </p:nvGrpSpPr>
        <p:grpSpPr bwMode="auto">
          <a:xfrm>
            <a:off x="1331640" y="4365104"/>
            <a:ext cx="1074738" cy="1210241"/>
            <a:chOff x="1004" y="3088"/>
            <a:chExt cx="744" cy="865"/>
          </a:xfrm>
        </p:grpSpPr>
        <p:sp>
          <p:nvSpPr>
            <p:cNvPr id="93227" name="Rectangle 2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0066FF"/>
                  </a:solidFill>
                  <a:latin typeface="KaiTi" pitchFamily="49" charset="-122"/>
                  <a:ea typeface="KaiTi" pitchFamily="49" charset="-122"/>
                  <a:cs typeface="SimHei" charset="0"/>
                </a:rPr>
                <a:t>对</a:t>
              </a:r>
              <a:r>
                <a:rPr lang="zh-CN" altLang="en-US" sz="1800" b="1" smtClean="0">
                  <a:solidFill>
                    <a:srgbClr val="0066FF"/>
                  </a:solidFill>
                  <a:latin typeface="KaiTi" pitchFamily="49" charset="-122"/>
                  <a:ea typeface="KaiTi" pitchFamily="49" charset="-122"/>
                  <a:cs typeface="SimHei" charset="0"/>
                </a:rPr>
                <a:t>象</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8" name="Rectangle 22"/>
            <p:cNvSpPr>
              <a:spLocks noChangeArrowheads="1"/>
            </p:cNvSpPr>
            <p:nvPr/>
          </p:nvSpPr>
          <p:spPr bwMode="auto">
            <a:xfrm>
              <a:off x="1004" y="3442"/>
              <a:ext cx="744"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基督是</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sp>
          <p:nvSpPr>
            <p:cNvPr id="93229" name="Rectangle 23"/>
            <p:cNvSpPr>
              <a:spLocks noChangeArrowheads="1"/>
            </p:cNvSpPr>
            <p:nvPr/>
          </p:nvSpPr>
          <p:spPr bwMode="auto">
            <a:xfrm>
              <a:off x="1104" y="3809"/>
              <a:ext cx="61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eaLnBrk="0" hangingPunct="0">
                <a:lnSpc>
                  <a:spcPct val="35000"/>
                </a:lnSpc>
                <a:spcBef>
                  <a:spcPts val="11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1800" b="1" dirty="0">
                  <a:solidFill>
                    <a:srgbClr val="0066FF"/>
                  </a:solidFill>
                  <a:latin typeface="KaiTi" pitchFamily="49" charset="-122"/>
                  <a:ea typeface="KaiTi" pitchFamily="49" charset="-122"/>
                  <a:cs typeface="SimHei" charset="0"/>
                </a:rPr>
                <a:t>基督</a:t>
              </a:r>
              <a:r>
                <a:rPr lang="en-GB" altLang="ja-JP" sz="1800" b="1" dirty="0">
                  <a:solidFill>
                    <a:srgbClr val="0066FF"/>
                  </a:solidFill>
                  <a:latin typeface="KaiTi" pitchFamily="49" charset="-122"/>
                  <a:ea typeface="KaiTi" pitchFamily="49" charset="-122"/>
                  <a:cs typeface="MS Gothic" charset="0"/>
                </a:rPr>
                <a:t>:</a:t>
              </a:r>
              <a:endParaRPr lang="en-GB" sz="1800" b="1" dirty="0">
                <a:solidFill>
                  <a:srgbClr val="0066FF"/>
                </a:solidFill>
                <a:latin typeface="KaiTi" pitchFamily="49" charset="-122"/>
                <a:ea typeface="KaiTi" pitchFamily="49" charset="-122"/>
                <a:cs typeface="MS Gothic" charset="0"/>
              </a:endParaRPr>
            </a:p>
          </p:txBody>
        </p:sp>
      </p:grpSp>
      <p:sp>
        <p:nvSpPr>
          <p:cNvPr id="93199" name="Rectangle 24"/>
          <p:cNvSpPr>
            <a:spLocks noChangeArrowheads="1"/>
          </p:cNvSpPr>
          <p:nvPr/>
        </p:nvSpPr>
        <p:spPr bwMode="auto">
          <a:xfrm>
            <a:off x="1757363" y="1004888"/>
            <a:ext cx="2355850"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0066FF"/>
                </a:solidFill>
                <a:latin typeface="KaiTi" pitchFamily="49" charset="-122"/>
                <a:ea typeface="KaiTi" pitchFamily="49" charset="-122"/>
                <a:cs typeface="SimHei" charset="0"/>
              </a:rPr>
              <a:t>马</a:t>
            </a:r>
            <a:r>
              <a:rPr lang="zh-CN" altLang="en-US" sz="3200" b="1" smtClean="0">
                <a:solidFill>
                  <a:srgbClr val="0066FF"/>
                </a:solidFill>
                <a:latin typeface="KaiTi" pitchFamily="49" charset="-122"/>
                <a:ea typeface="KaiTi" pitchFamily="49" charset="-122"/>
                <a:cs typeface="SimHei" charset="0"/>
              </a:rPr>
              <a:t>太</a:t>
            </a:r>
            <a:endParaRPr lang="en-GB" sz="3200" b="1" dirty="0">
              <a:solidFill>
                <a:srgbClr val="0066FF"/>
              </a:solidFill>
              <a:latin typeface="KaiTi" pitchFamily="49" charset="-122"/>
              <a:ea typeface="KaiTi" pitchFamily="49" charset="-122"/>
              <a:cs typeface="SimHei" charset="0"/>
            </a:endParaRPr>
          </a:p>
        </p:txBody>
      </p:sp>
      <p:sp>
        <p:nvSpPr>
          <p:cNvPr id="93200" name="Rectangle 25"/>
          <p:cNvSpPr>
            <a:spLocks noChangeArrowheads="1"/>
          </p:cNvSpPr>
          <p:nvPr/>
        </p:nvSpPr>
        <p:spPr bwMode="auto">
          <a:xfrm>
            <a:off x="5588000" y="1025525"/>
            <a:ext cx="20367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0066FF"/>
                </a:solidFill>
                <a:latin typeface="KaiTi" pitchFamily="49" charset="-122"/>
                <a:ea typeface="KaiTi" pitchFamily="49" charset="-122"/>
                <a:cs typeface="SimHei" charset="0"/>
              </a:rPr>
              <a:t>马</a:t>
            </a:r>
            <a:r>
              <a:rPr lang="zh-CN" altLang="en-US" sz="3200" b="1" smtClean="0">
                <a:solidFill>
                  <a:srgbClr val="0066FF"/>
                </a:solidFill>
                <a:latin typeface="KaiTi" pitchFamily="49" charset="-122"/>
                <a:ea typeface="KaiTi" pitchFamily="49" charset="-122"/>
                <a:cs typeface="SimHei" charset="0"/>
              </a:rPr>
              <a:t>可</a:t>
            </a:r>
            <a:endParaRPr lang="en-GB" sz="3200" b="1" dirty="0">
              <a:solidFill>
                <a:srgbClr val="0066FF"/>
              </a:solidFill>
              <a:latin typeface="KaiTi" pitchFamily="49" charset="-122"/>
              <a:ea typeface="KaiTi" pitchFamily="49" charset="-122"/>
              <a:cs typeface="SimHei" charset="0"/>
            </a:endParaRPr>
          </a:p>
        </p:txBody>
      </p:sp>
      <p:sp>
        <p:nvSpPr>
          <p:cNvPr id="93201" name="Rectangle 26"/>
          <p:cNvSpPr>
            <a:spLocks noChangeArrowheads="1"/>
          </p:cNvSpPr>
          <p:nvPr/>
        </p:nvSpPr>
        <p:spPr bwMode="auto">
          <a:xfrm>
            <a:off x="2149475" y="3692525"/>
            <a:ext cx="203517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3200" b="1" dirty="0">
                <a:solidFill>
                  <a:srgbClr val="0066FF"/>
                </a:solidFill>
                <a:latin typeface="KaiTi" pitchFamily="49" charset="-122"/>
                <a:ea typeface="KaiTi" pitchFamily="49" charset="-122"/>
                <a:cs typeface="SimHei" charset="0"/>
              </a:rPr>
              <a:t>路加</a:t>
            </a:r>
            <a:endParaRPr lang="en-GB" sz="3200" b="1" dirty="0">
              <a:solidFill>
                <a:srgbClr val="0066FF"/>
              </a:solidFill>
              <a:latin typeface="KaiTi" pitchFamily="49" charset="-122"/>
              <a:ea typeface="KaiTi" pitchFamily="49" charset="-122"/>
              <a:cs typeface="MS Gothic" charset="0"/>
            </a:endParaRPr>
          </a:p>
        </p:txBody>
      </p:sp>
      <p:sp>
        <p:nvSpPr>
          <p:cNvPr id="93202" name="Rectangle 27"/>
          <p:cNvSpPr>
            <a:spLocks noChangeArrowheads="1"/>
          </p:cNvSpPr>
          <p:nvPr/>
        </p:nvSpPr>
        <p:spPr bwMode="auto">
          <a:xfrm>
            <a:off x="2159000" y="1560513"/>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lgn="ct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a:solidFill>
                  <a:srgbClr val="0066FF"/>
                </a:solidFill>
                <a:latin typeface="SimHei" charset="0"/>
                <a:ea typeface="SimHei" charset="0"/>
                <a:cs typeface="SimHei" charset="0"/>
              </a:rPr>
              <a:t>犹太人</a:t>
            </a:r>
            <a:endParaRPr lang="en-GB" sz="2500" b="1">
              <a:solidFill>
                <a:srgbClr val="0066FF"/>
              </a:solidFill>
              <a:latin typeface="Helvetica" charset="0"/>
              <a:cs typeface="MS Gothic" charset="0"/>
            </a:endParaRPr>
          </a:p>
        </p:txBody>
      </p:sp>
      <p:sp>
        <p:nvSpPr>
          <p:cNvPr id="93203" name="Rectangle 28"/>
          <p:cNvSpPr>
            <a:spLocks noChangeArrowheads="1"/>
          </p:cNvSpPr>
          <p:nvPr/>
        </p:nvSpPr>
        <p:spPr bwMode="auto">
          <a:xfrm>
            <a:off x="5899150" y="1570038"/>
            <a:ext cx="17668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0066FF"/>
                </a:solidFill>
                <a:latin typeface="KaiTi" pitchFamily="49" charset="-122"/>
                <a:ea typeface="KaiTi" pitchFamily="49" charset="-122"/>
                <a:cs typeface="MS Gothic" charset="0"/>
              </a:rPr>
              <a:t>罗马人</a:t>
            </a:r>
            <a:endParaRPr lang="en-GB" sz="2500" b="1" dirty="0">
              <a:solidFill>
                <a:srgbClr val="0066FF"/>
              </a:solidFill>
              <a:latin typeface="KaiTi" pitchFamily="49" charset="-122"/>
              <a:ea typeface="KaiTi" pitchFamily="49" charset="-122"/>
              <a:cs typeface="MS Gothic" charset="0"/>
            </a:endParaRPr>
          </a:p>
        </p:txBody>
      </p:sp>
      <p:sp>
        <p:nvSpPr>
          <p:cNvPr id="93204" name="Rectangle 29"/>
          <p:cNvSpPr>
            <a:spLocks noChangeArrowheads="1"/>
          </p:cNvSpPr>
          <p:nvPr/>
        </p:nvSpPr>
        <p:spPr bwMode="auto">
          <a:xfrm>
            <a:off x="2462213" y="42370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smtClean="0">
                <a:solidFill>
                  <a:srgbClr val="0066FF"/>
                </a:solidFill>
                <a:latin typeface="KaiTi" pitchFamily="49" charset="-122"/>
                <a:ea typeface="KaiTi" pitchFamily="49" charset="-122"/>
                <a:cs typeface="SimHei" charset="0"/>
              </a:rPr>
              <a:t>希</a:t>
            </a:r>
            <a:r>
              <a:rPr lang="zh-TW" altLang="en-US" sz="2500" b="1" smtClean="0">
                <a:solidFill>
                  <a:srgbClr val="0066FF"/>
                </a:solidFill>
                <a:latin typeface="KaiTi" pitchFamily="49" charset="-122"/>
                <a:ea typeface="KaiTi" pitchFamily="49" charset="-122"/>
                <a:cs typeface="SimHei" charset="0"/>
              </a:rPr>
              <a:t>腊</a:t>
            </a:r>
            <a:r>
              <a:rPr lang="zh-CN" altLang="en-US" sz="2500" b="1" smtClean="0">
                <a:solidFill>
                  <a:srgbClr val="0066FF"/>
                </a:solidFill>
                <a:latin typeface="KaiTi" pitchFamily="49" charset="-122"/>
                <a:ea typeface="KaiTi" pitchFamily="49" charset="-122"/>
                <a:cs typeface="SimHei" charset="0"/>
              </a:rPr>
              <a:t>人</a:t>
            </a:r>
            <a:endParaRPr lang="en-GB" sz="2500" b="1" dirty="0">
              <a:solidFill>
                <a:srgbClr val="0066FF"/>
              </a:solidFill>
              <a:latin typeface="KaiTi" pitchFamily="49" charset="-122"/>
              <a:ea typeface="KaiTi" pitchFamily="49" charset="-122"/>
              <a:cs typeface="MS Gothic" charset="0"/>
            </a:endParaRPr>
          </a:p>
        </p:txBody>
      </p:sp>
      <p:sp>
        <p:nvSpPr>
          <p:cNvPr id="93205" name="Rectangle 30"/>
          <p:cNvSpPr>
            <a:spLocks noChangeArrowheads="1"/>
          </p:cNvSpPr>
          <p:nvPr/>
        </p:nvSpPr>
        <p:spPr bwMode="auto">
          <a:xfrm>
            <a:off x="2424113" y="2070100"/>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君王</a:t>
            </a:r>
            <a:endParaRPr lang="en-GB" sz="2500" b="1" dirty="0">
              <a:solidFill>
                <a:srgbClr val="0066FF"/>
              </a:solidFill>
              <a:latin typeface="KaiTi" pitchFamily="49" charset="-122"/>
              <a:ea typeface="KaiTi" pitchFamily="49" charset="-122"/>
              <a:cs typeface="MS Gothic" charset="0"/>
            </a:endParaRPr>
          </a:p>
        </p:txBody>
      </p:sp>
      <p:sp>
        <p:nvSpPr>
          <p:cNvPr id="93206" name="Rectangle 31"/>
          <p:cNvSpPr>
            <a:spLocks noChangeArrowheads="1"/>
          </p:cNvSpPr>
          <p:nvPr/>
        </p:nvSpPr>
        <p:spPr bwMode="auto">
          <a:xfrm>
            <a:off x="5881688" y="2065338"/>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仆人</a:t>
            </a:r>
            <a:endParaRPr lang="en-GB" sz="2500" b="1" dirty="0">
              <a:solidFill>
                <a:srgbClr val="0066FF"/>
              </a:solidFill>
              <a:latin typeface="KaiTi" pitchFamily="49" charset="-122"/>
              <a:ea typeface="KaiTi" pitchFamily="49" charset="-122"/>
              <a:cs typeface="MS Gothic" charset="0"/>
            </a:endParaRPr>
          </a:p>
        </p:txBody>
      </p:sp>
      <p:sp>
        <p:nvSpPr>
          <p:cNvPr id="93207" name="Rectangle 32"/>
          <p:cNvSpPr>
            <a:spLocks noChangeArrowheads="1"/>
          </p:cNvSpPr>
          <p:nvPr/>
        </p:nvSpPr>
        <p:spPr bwMode="auto">
          <a:xfrm>
            <a:off x="2439988" y="4735513"/>
            <a:ext cx="176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神子</a:t>
            </a:r>
            <a:r>
              <a:rPr lang="en-US" altLang="zh-CN" sz="2500" b="1" dirty="0">
                <a:solidFill>
                  <a:srgbClr val="0066FF"/>
                </a:solidFill>
                <a:latin typeface="KaiTi" pitchFamily="49" charset="-122"/>
                <a:ea typeface="KaiTi" pitchFamily="49" charset="-122"/>
                <a:cs typeface="SimHei" charset="0"/>
              </a:rPr>
              <a:t>/</a:t>
            </a:r>
            <a:r>
              <a:rPr lang="zh-CN" altLang="en-US" sz="2500" b="1" dirty="0">
                <a:solidFill>
                  <a:srgbClr val="0066FF"/>
                </a:solidFill>
                <a:latin typeface="KaiTi" pitchFamily="49" charset="-122"/>
                <a:ea typeface="KaiTi" pitchFamily="49" charset="-122"/>
                <a:cs typeface="SimHei" charset="0"/>
              </a:rPr>
              <a:t>人子</a:t>
            </a:r>
            <a:endParaRPr lang="en-GB" sz="2500" b="1" dirty="0">
              <a:solidFill>
                <a:srgbClr val="0066FF"/>
              </a:solidFill>
              <a:latin typeface="KaiTi" pitchFamily="49" charset="-122"/>
              <a:ea typeface="KaiTi" pitchFamily="49" charset="-122"/>
              <a:cs typeface="MS Gothic" charset="0"/>
            </a:endParaRPr>
          </a:p>
        </p:txBody>
      </p:sp>
      <p:sp>
        <p:nvSpPr>
          <p:cNvPr id="93208" name="Rectangle 33"/>
          <p:cNvSpPr>
            <a:spLocks noChangeArrowheads="1"/>
          </p:cNvSpPr>
          <p:nvPr/>
        </p:nvSpPr>
        <p:spPr bwMode="auto">
          <a:xfrm>
            <a:off x="2427288" y="2564904"/>
            <a:ext cx="176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smtClean="0">
                <a:solidFill>
                  <a:srgbClr val="0066FF"/>
                </a:solidFill>
                <a:latin typeface="KaiTi" pitchFamily="49" charset="-122"/>
                <a:ea typeface="KaiTi" pitchFamily="49" charset="-122"/>
                <a:cs typeface="SimHei" charset="0"/>
              </a:rPr>
              <a:t>所</a:t>
            </a:r>
            <a:r>
              <a:rPr lang="zh-TW" altLang="en-US" sz="2500" b="1" smtClean="0">
                <a:solidFill>
                  <a:srgbClr val="0066FF"/>
                </a:solidFill>
                <a:latin typeface="KaiTi" pitchFamily="49" charset="-122"/>
                <a:ea typeface="KaiTi" pitchFamily="49" charset="-122"/>
                <a:cs typeface="SimHei" charset="0"/>
              </a:rPr>
              <a:t>讲</a:t>
            </a:r>
            <a:endParaRPr lang="en-GB" sz="2500" b="1" dirty="0">
              <a:solidFill>
                <a:srgbClr val="0066FF"/>
              </a:solidFill>
              <a:latin typeface="KaiTi" pitchFamily="49" charset="-122"/>
              <a:ea typeface="KaiTi" pitchFamily="49" charset="-122"/>
              <a:cs typeface="SimHei" charset="0"/>
            </a:endParaRPr>
          </a:p>
        </p:txBody>
      </p:sp>
      <p:sp>
        <p:nvSpPr>
          <p:cNvPr id="93209" name="Rectangle 34"/>
          <p:cNvSpPr>
            <a:spLocks noChangeArrowheads="1"/>
          </p:cNvSpPr>
          <p:nvPr/>
        </p:nvSpPr>
        <p:spPr bwMode="auto">
          <a:xfrm>
            <a:off x="5905500" y="2584450"/>
            <a:ext cx="1154113"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所做</a:t>
            </a:r>
            <a:endParaRPr lang="en-GB" sz="2500" b="1" dirty="0">
              <a:solidFill>
                <a:srgbClr val="0066FF"/>
              </a:solidFill>
              <a:latin typeface="KaiTi" pitchFamily="49" charset="-122"/>
              <a:ea typeface="KaiTi" pitchFamily="49" charset="-122"/>
              <a:cs typeface="MS Gothic" charset="0"/>
            </a:endParaRPr>
          </a:p>
        </p:txBody>
      </p:sp>
      <p:sp>
        <p:nvSpPr>
          <p:cNvPr id="93210" name="Rectangle 35"/>
          <p:cNvSpPr>
            <a:spLocks noChangeArrowheads="1"/>
          </p:cNvSpPr>
          <p:nvPr/>
        </p:nvSpPr>
        <p:spPr bwMode="auto">
          <a:xfrm>
            <a:off x="2439988" y="5251450"/>
            <a:ext cx="12477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eaLnBrk="0" hangingPunct="0">
              <a:spcBef>
                <a:spcPts val="1575"/>
              </a:spcBef>
              <a:buClr>
                <a:srgbClr val="0066FF"/>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CN" altLang="en-US" sz="2500" b="1" dirty="0">
                <a:solidFill>
                  <a:srgbClr val="0066FF"/>
                </a:solidFill>
                <a:latin typeface="KaiTi" pitchFamily="49" charset="-122"/>
                <a:ea typeface="KaiTi" pitchFamily="49" charset="-122"/>
                <a:cs typeface="SimHei" charset="0"/>
              </a:rPr>
              <a:t>所感受</a:t>
            </a:r>
            <a:endParaRPr lang="en-GB" sz="2500" b="1" dirty="0">
              <a:solidFill>
                <a:srgbClr val="0066FF"/>
              </a:solidFill>
              <a:latin typeface="KaiTi" pitchFamily="49" charset="-122"/>
              <a:ea typeface="KaiTi" pitchFamily="49" charset="-122"/>
              <a:cs typeface="MS Gothic" charset="0"/>
            </a:endParaRPr>
          </a:p>
        </p:txBody>
      </p:sp>
      <p:sp>
        <p:nvSpPr>
          <p:cNvPr id="93211" name="Text Box 36"/>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125"/>
              </a:spcBef>
              <a:buClr>
                <a:srgbClr val="FFA27C"/>
              </a:buClr>
            </a:pPr>
            <a:r>
              <a:rPr lang="en-GB" sz="1800">
                <a:solidFill>
                  <a:srgbClr val="FFA27C"/>
                </a:solidFill>
                <a:latin typeface="Comic Sans MS" charset="0"/>
                <a:cs typeface="MS Gothic" charset="0"/>
              </a:rPr>
              <a:t> </a:t>
            </a:r>
          </a:p>
        </p:txBody>
      </p:sp>
      <p:grpSp>
        <p:nvGrpSpPr>
          <p:cNvPr id="93212" name="Group 37"/>
          <p:cNvGrpSpPr>
            <a:grpSpLocks/>
          </p:cNvGrpSpPr>
          <p:nvPr/>
        </p:nvGrpSpPr>
        <p:grpSpPr bwMode="auto">
          <a:xfrm>
            <a:off x="3200400" y="2209800"/>
            <a:ext cx="3017838" cy="2914650"/>
            <a:chOff x="2231" y="1519"/>
            <a:chExt cx="2091" cy="2081"/>
          </a:xfrm>
        </p:grpSpPr>
        <p:sp>
          <p:nvSpPr>
            <p:cNvPr id="22566" name="Line 38"/>
            <p:cNvSpPr>
              <a:spLocks noChangeShapeType="1"/>
            </p:cNvSpPr>
            <p:nvPr/>
          </p:nvSpPr>
          <p:spPr bwMode="auto">
            <a:xfrm flipV="1">
              <a:off x="2558" y="1837"/>
              <a:ext cx="1297" cy="12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22567" name="Line 39"/>
            <p:cNvSpPr>
              <a:spLocks noChangeShapeType="1"/>
            </p:cNvSpPr>
            <p:nvPr/>
          </p:nvSpPr>
          <p:spPr bwMode="auto">
            <a:xfrm flipV="1">
              <a:off x="2323" y="1631"/>
              <a:ext cx="1190" cy="1132"/>
            </a:xfrm>
            <a:prstGeom prst="line">
              <a:avLst/>
            </a:prstGeom>
            <a:noFill/>
            <a:ln w="38160">
              <a:solidFill>
                <a:srgbClr val="FC0128"/>
              </a:solidFill>
              <a:miter lim="800000"/>
              <a:headEnd/>
              <a:tailEnd/>
            </a:ln>
            <a:effectLst>
              <a:outerShdw dist="71785" dir="2700000" algn="ctr" rotWithShape="0">
                <a:srgbClr val="808080"/>
              </a:outerShdw>
            </a:effectLst>
          </p:spPr>
          <p:txBody>
            <a:bodyPr/>
            <a:lstStyle/>
            <a:p>
              <a:pPr eaLnBrk="0" hangingPunct="0">
                <a:defRPr/>
              </a:pPr>
              <a:endParaRPr lang="en-US">
                <a:solidFill>
                  <a:srgbClr val="FFFFFF"/>
                </a:solidFill>
                <a:latin typeface="Times New Roman" pitchFamily="18" charset="0"/>
                <a:ea typeface="MS PGothic" pitchFamily="34" charset="-128"/>
              </a:endParaRPr>
            </a:p>
          </p:txBody>
        </p:sp>
        <p:sp>
          <p:nvSpPr>
            <p:cNvPr id="93226" name="AutoShape 40"/>
            <p:cNvSpPr>
              <a:spLocks noChangeArrowheads="1"/>
            </p:cNvSpPr>
            <p:nvPr/>
          </p:nvSpPr>
          <p:spPr bwMode="auto">
            <a:xfrm rot="5400000">
              <a:off x="2239" y="1518"/>
              <a:ext cx="2073" cy="2081"/>
            </a:xfrm>
            <a:prstGeom prst="rtTriangle">
              <a:avLst/>
            </a:prstGeom>
            <a:noFill/>
            <a:ln w="130320">
              <a:solidFill>
                <a:srgbClr val="FC0128"/>
              </a:solidFill>
              <a:miter lim="800000"/>
              <a:headEnd/>
              <a:tailEnd/>
            </a:ln>
            <a:effectLst>
              <a:outerShdw dist="81185" dir="3078031" algn="ctr" rotWithShape="0">
                <a:srgbClr val="808080"/>
              </a:outerShdw>
            </a:effectLst>
            <a:extLst>
              <a:ext uri="{909E8E84-426E-40dd-AFC4-6F175D3DCCD1}">
                <a14:hiddenFill xmlns:a14="http://schemas.microsoft.com/office/drawing/2010/main">
                  <a:solidFill>
                    <a:srgbClr val="FFFFFF"/>
                  </a:solidFill>
                </a14:hiddenFill>
              </a:ext>
            </a:extLst>
          </p:spPr>
          <p:txBody>
            <a:bodyPr rot="10800000" wrap="none" anchor="ctr"/>
            <a:lstStyle/>
            <a:p>
              <a:pPr eaLnBrk="0" hangingPunct="0"/>
              <a:endParaRPr lang="en-US">
                <a:solidFill>
                  <a:srgbClr val="FFFFFF"/>
                </a:solidFill>
                <a:latin typeface="Arial" charset="0"/>
                <a:cs typeface="MS Gothic" charset="0"/>
              </a:endParaRPr>
            </a:p>
          </p:txBody>
        </p:sp>
      </p:grpSp>
      <p:grpSp>
        <p:nvGrpSpPr>
          <p:cNvPr id="6" name="Group 41"/>
          <p:cNvGrpSpPr>
            <a:grpSpLocks/>
          </p:cNvGrpSpPr>
          <p:nvPr/>
        </p:nvGrpSpPr>
        <p:grpSpPr bwMode="auto">
          <a:xfrm>
            <a:off x="2197100" y="2763838"/>
            <a:ext cx="4516438" cy="847725"/>
            <a:chOff x="1523" y="1973"/>
            <a:chExt cx="3129" cy="604"/>
          </a:xfrm>
        </p:grpSpPr>
        <p:sp>
          <p:nvSpPr>
            <p:cNvPr id="93222" name="Text Box 42"/>
            <p:cNvSpPr txBox="1">
              <a:spLocks noChangeArrowheads="1"/>
            </p:cNvSpPr>
            <p:nvPr/>
          </p:nvSpPr>
          <p:spPr bwMode="auto">
            <a:xfrm rot="-2700000">
              <a:off x="1523" y="2246"/>
              <a:ext cx="3129"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en-GB" b="1" dirty="0">
                  <a:solidFill>
                    <a:srgbClr val="FFFFFF"/>
                  </a:solidFill>
                  <a:latin typeface="Lucida Handwriting" charset="0"/>
                  <a:cs typeface="MS Gothic" charset="0"/>
                </a:rPr>
                <a:t>“</a:t>
              </a:r>
              <a:r>
                <a:rPr lang="zh-CN" altLang="en-US" b="1" dirty="0">
                  <a:solidFill>
                    <a:srgbClr val="FFFFFF"/>
                  </a:solidFill>
                  <a:latin typeface="KaiTi" pitchFamily="49" charset="-122"/>
                  <a:ea typeface="KaiTi" pitchFamily="49" charset="-122"/>
                  <a:cs typeface="SimHei" charset="0"/>
                </a:rPr>
                <a:t>共同参考</a:t>
              </a:r>
              <a:r>
                <a:rPr lang="en-GB" altLang="ja-JP" b="1" dirty="0">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sp>
          <p:nvSpPr>
            <p:cNvPr id="93223" name="Text Box 43"/>
            <p:cNvSpPr txBox="1">
              <a:spLocks noChangeArrowheads="1"/>
            </p:cNvSpPr>
            <p:nvPr/>
          </p:nvSpPr>
          <p:spPr bwMode="auto">
            <a:xfrm rot="-2640000">
              <a:off x="1720" y="1973"/>
              <a:ext cx="2076"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1350"/>
                </a:spcBef>
                <a:buClr>
                  <a:srgbClr val="FFFFFF"/>
                </a:buClr>
              </a:pPr>
              <a:r>
                <a:rPr lang="zh-TW" altLang="en-US" b="1" smtClean="0">
                  <a:solidFill>
                    <a:srgbClr val="FFFFFF"/>
                  </a:solidFill>
                  <a:latin typeface="KaiTi" pitchFamily="49" charset="-122"/>
                  <a:ea typeface="KaiTi" pitchFamily="49" charset="-122"/>
                  <a:cs typeface="MS Gothic" charset="0"/>
                </a:rPr>
                <a:t>对观</a:t>
              </a:r>
              <a:r>
                <a:rPr lang="en-GB" altLang="ja-JP" b="1" smtClean="0">
                  <a:solidFill>
                    <a:srgbClr val="FFFFFF"/>
                  </a:solidFill>
                  <a:latin typeface="KaiTi" pitchFamily="49" charset="-122"/>
                  <a:ea typeface="KaiTi" pitchFamily="49" charset="-122"/>
                  <a:cs typeface="MS Gothic" charset="0"/>
                </a:rPr>
                <a:t>:</a:t>
              </a:r>
              <a:endParaRPr lang="en-GB" b="1" dirty="0">
                <a:solidFill>
                  <a:srgbClr val="FFFFFF"/>
                </a:solidFill>
                <a:latin typeface="KaiTi" pitchFamily="49" charset="-122"/>
                <a:ea typeface="KaiTi" pitchFamily="49" charset="-122"/>
                <a:cs typeface="MS Gothic" charset="0"/>
              </a:endParaRPr>
            </a:p>
          </p:txBody>
        </p:sp>
      </p:grpSp>
      <p:sp>
        <p:nvSpPr>
          <p:cNvPr id="22572" name="Text Box 44"/>
          <p:cNvSpPr txBox="1">
            <a:spLocks noChangeArrowheads="1"/>
          </p:cNvSpPr>
          <p:nvPr/>
        </p:nvSpPr>
        <p:spPr bwMode="auto">
          <a:xfrm>
            <a:off x="3505200" y="4648200"/>
            <a:ext cx="512603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0756" tIns="41993" rIns="80756" bIns="41993">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3025"/>
              </a:spcBef>
              <a:buClr>
                <a:srgbClr val="FAFD00"/>
              </a:buClr>
            </a:pPr>
            <a:r>
              <a:rPr lang="en-GB" sz="4800" b="1" dirty="0">
                <a:solidFill>
                  <a:srgbClr val="FAFD00"/>
                </a:solidFill>
                <a:latin typeface="Comic Sans MS" charset="0"/>
                <a:cs typeface="MS Gothic" charset="0"/>
              </a:rPr>
              <a:t>“</a:t>
            </a:r>
            <a:r>
              <a:rPr lang="zh-CN" altLang="en-US" sz="4800" b="1" dirty="0">
                <a:solidFill>
                  <a:srgbClr val="FFFF00"/>
                </a:solidFill>
                <a:latin typeface="KaiTi" pitchFamily="49" charset="-122"/>
                <a:ea typeface="KaiTi" pitchFamily="49" charset="-122"/>
                <a:cs typeface="SimHei" charset="0"/>
              </a:rPr>
              <a:t>共同参考</a:t>
            </a:r>
            <a:r>
              <a:rPr lang="en-GB" altLang="ja-JP" sz="4800" b="1" dirty="0">
                <a:solidFill>
                  <a:srgbClr val="FAFD00"/>
                </a:solidFill>
                <a:latin typeface="Comic Sans MS" charset="0"/>
                <a:cs typeface="MS Gothic" charset="0"/>
              </a:rPr>
              <a:t>”</a:t>
            </a:r>
            <a:endParaRPr lang="en-GB" sz="4800" b="1" dirty="0">
              <a:solidFill>
                <a:srgbClr val="FAFD00"/>
              </a:solidFill>
              <a:latin typeface="Comic Sans MS" charset="0"/>
              <a:cs typeface="MS Gothic" charset="0"/>
            </a:endParaRPr>
          </a:p>
        </p:txBody>
      </p:sp>
      <p:sp>
        <p:nvSpPr>
          <p:cNvPr id="22573" name="Text Box 45"/>
          <p:cNvSpPr txBox="1">
            <a:spLocks noChangeArrowheads="1"/>
          </p:cNvSpPr>
          <p:nvPr/>
        </p:nvSpPr>
        <p:spPr bwMode="auto">
          <a:xfrm>
            <a:off x="1521015" y="922220"/>
            <a:ext cx="5718175" cy="1192802"/>
          </a:xfrm>
          <a:prstGeom prst="rect">
            <a:avLst/>
          </a:prstGeom>
          <a:noFill/>
          <a:ln w="9525">
            <a:noFill/>
            <a:round/>
            <a:headEnd/>
            <a:tailEnd/>
          </a:ln>
        </p:spPr>
        <p:txBody>
          <a:bodyPr lIns="80756" tIns="41993" rIns="80756" bIns="41993">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37931725" indent="-37474525"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4572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9144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1371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18288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4488"/>
              </a:spcBef>
              <a:buClr>
                <a:srgbClr val="FAFD00"/>
              </a:buClr>
              <a:defRPr/>
            </a:pPr>
            <a:r>
              <a:rPr lang="zh-TW" altLang="en-US" sz="7200" smtClean="0">
                <a:solidFill>
                  <a:srgbClr val="FFFF00"/>
                </a:solidFill>
                <a:effectLst>
                  <a:outerShdw blurRad="38100" dist="38100" dir="2700000" algn="tl">
                    <a:srgbClr val="FFFFFF"/>
                  </a:outerShdw>
                </a:effectLst>
                <a:latin typeface="KaiTi" pitchFamily="49" charset="-122"/>
                <a:ea typeface="KaiTi" pitchFamily="49" charset="-122"/>
                <a:cs typeface="SimHei" charset="0"/>
              </a:rPr>
              <a:t>对观</a:t>
            </a:r>
            <a:r>
              <a:rPr lang="zh-CN" altLang="en-US" sz="7200" smtClean="0">
                <a:solidFill>
                  <a:srgbClr val="FFFF00"/>
                </a:solidFill>
                <a:effectLst>
                  <a:outerShdw blurRad="38100" dist="38100" dir="2700000" algn="tl">
                    <a:srgbClr val="FFFFFF"/>
                  </a:outerShdw>
                </a:effectLst>
                <a:latin typeface="KaiTi" pitchFamily="49" charset="-122"/>
                <a:ea typeface="KaiTi" pitchFamily="49" charset="-122"/>
                <a:cs typeface="SimHei" charset="0"/>
              </a:rPr>
              <a:t>福音</a:t>
            </a:r>
            <a:r>
              <a:rPr lang="zh-TW" altLang="en-US" sz="7200" smtClean="0">
                <a:solidFill>
                  <a:srgbClr val="FFFF00"/>
                </a:solidFill>
                <a:effectLst>
                  <a:outerShdw blurRad="38100" dist="38100" dir="2700000" algn="tl">
                    <a:srgbClr val="FFFFFF"/>
                  </a:outerShdw>
                </a:effectLst>
                <a:latin typeface="KaiTi" pitchFamily="49" charset="-122"/>
                <a:ea typeface="KaiTi" pitchFamily="49" charset="-122"/>
                <a:cs typeface="SimHei" charset="0"/>
              </a:rPr>
              <a:t>书</a:t>
            </a:r>
            <a:r>
              <a:rPr lang="en-GB" altLang="ja-JP" sz="7200" b="1" smtClean="0">
                <a:solidFill>
                  <a:srgbClr val="FAFD00"/>
                </a:solidFill>
                <a:latin typeface="Comic Sans MS" charset="0"/>
                <a:cs typeface="MS Gothic" charset="0"/>
              </a:rPr>
              <a:t>:</a:t>
            </a:r>
            <a:endParaRPr lang="en-GB" sz="7200" b="1" dirty="0" smtClean="0">
              <a:solidFill>
                <a:srgbClr val="FAFD00"/>
              </a:solidFill>
              <a:latin typeface="Comic Sans MS" charset="0"/>
              <a:cs typeface="MS Gothic" charset="0"/>
            </a:endParaRPr>
          </a:p>
        </p:txBody>
      </p:sp>
      <p:sp>
        <p:nvSpPr>
          <p:cNvPr id="93216" name="Text Box 46"/>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7" name="Text Box 47"/>
          <p:cNvSpPr txBox="1">
            <a:spLocks noChangeArrowheads="1"/>
          </p:cNvSpPr>
          <p:nvPr/>
        </p:nvSpPr>
        <p:spPr bwMode="auto">
          <a:xfrm>
            <a:off x="8747125" y="6132513"/>
            <a:ext cx="16668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srgbClr val="FFFFFF"/>
              </a:solidFill>
              <a:latin typeface="Times New Roman" charset="0"/>
              <a:cs typeface="MS Gothic" charset="0"/>
            </a:endParaRPr>
          </a:p>
        </p:txBody>
      </p:sp>
      <p:sp>
        <p:nvSpPr>
          <p:cNvPr id="93218" name="Text Box 48"/>
          <p:cNvSpPr txBox="1">
            <a:spLocks noChangeArrowheads="1"/>
          </p:cNvSpPr>
          <p:nvPr/>
        </p:nvSpPr>
        <p:spPr bwMode="auto">
          <a:xfrm>
            <a:off x="8358188"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563"/>
              </a:spcBef>
              <a:buClr>
                <a:srgbClr val="FFFFFF"/>
              </a:buClr>
            </a:pPr>
            <a:r>
              <a:rPr lang="en-GB" sz="900" b="1">
                <a:solidFill>
                  <a:srgbClr val="FFFFFF"/>
                </a:solidFill>
                <a:latin typeface="Comic Sans MS" charset="0"/>
                <a:cs typeface="MS Gothic" charset="0"/>
              </a:rPr>
              <a:t>20</a:t>
            </a:r>
          </a:p>
        </p:txBody>
      </p:sp>
      <p:sp>
        <p:nvSpPr>
          <p:cNvPr id="93219" name="Text Box 49"/>
          <p:cNvSpPr txBox="1">
            <a:spLocks noChangeArrowheads="1"/>
          </p:cNvSpPr>
          <p:nvPr/>
        </p:nvSpPr>
        <p:spPr bwMode="auto">
          <a:xfrm>
            <a:off x="8705850"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cs typeface="ＭＳ Ｐゴシック" charset="0"/>
              </a:defRPr>
            </a:lvl1pPr>
            <a:lvl2pPr marL="742950" indent="-28575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2pPr>
            <a:lvl3pPr marL="11430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3pPr>
            <a:lvl4pPr marL="16002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4pPr>
            <a:lvl5pPr marL="2057400" indent="-22860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Arial" charset="0"/>
                <a:ea typeface="ＭＳ Ｐゴシック" charset="0"/>
              </a:defRPr>
            </a:lvl9pPr>
          </a:lstStyle>
          <a:p>
            <a:pPr algn="ctr">
              <a:spcBef>
                <a:spcPts val="900"/>
              </a:spcBef>
              <a:buClr>
                <a:srgbClr val="FFFFFF"/>
              </a:buClr>
            </a:pPr>
            <a:r>
              <a:rPr lang="en-GB" sz="1400" b="1">
                <a:solidFill>
                  <a:srgbClr val="FFFFFF"/>
                </a:solidFill>
                <a:latin typeface="Comic Sans MS" charset="0"/>
                <a:cs typeface="MS Gothic" charset="0"/>
              </a:rPr>
              <a:t>3</a:t>
            </a:r>
          </a:p>
        </p:txBody>
      </p:sp>
      <p:sp>
        <p:nvSpPr>
          <p:cNvPr id="52" name="Title 51"/>
          <p:cNvSpPr>
            <a:spLocks noGrp="1"/>
          </p:cNvSpPr>
          <p:nvPr>
            <p:ph type="title" idx="4294967295"/>
          </p:nvPr>
        </p:nvSpPr>
        <p:spPr>
          <a:xfrm>
            <a:off x="0" y="188913"/>
            <a:ext cx="8229600" cy="609600"/>
          </a:xfrm>
          <a:prstGeom prst="rect">
            <a:avLst/>
          </a:prstGeom>
        </p:spPr>
        <p:txBody>
          <a:bodyPr/>
          <a:lstStyle/>
          <a:p>
            <a:pPr>
              <a:defRPr/>
            </a:pPr>
            <a:r>
              <a:rPr lang="zh-CN" altLang="en-US" sz="3200" b="1" dirty="0">
                <a:solidFill>
                  <a:srgbClr val="FFEA18"/>
                </a:solidFill>
                <a:latin typeface="KaiTi" pitchFamily="49" charset="-122"/>
                <a:ea typeface="KaiTi" pitchFamily="49" charset="-122"/>
                <a:cs typeface="SimHei" charset="0"/>
              </a:rPr>
              <a:t>奇怪的形容词</a:t>
            </a:r>
            <a:r>
              <a:rPr lang="en-US" altLang="ja-JP" sz="3200" b="1" dirty="0">
                <a:solidFill>
                  <a:srgbClr val="FFEA18"/>
                </a:solidFill>
                <a:latin typeface="KaiTi" pitchFamily="49" charset="-122"/>
                <a:ea typeface="KaiTi" pitchFamily="49" charset="-122"/>
                <a:cs typeface="ＭＳ Ｐゴシック" charset="0"/>
              </a:rPr>
              <a:t>…</a:t>
            </a:r>
            <a:endParaRPr lang="en-US" sz="3200" dirty="0">
              <a:latin typeface="KaiTi" pitchFamily="49" charset="-122"/>
              <a:ea typeface="KaiTi" pitchFamily="49" charset="-122"/>
              <a:cs typeface="ＭＳ Ｐゴシック" charset="0"/>
            </a:endParaRPr>
          </a:p>
        </p:txBody>
      </p:sp>
      <p:sp>
        <p:nvSpPr>
          <p:cNvPr id="53" name="TextBox 52"/>
          <p:cNvSpPr txBox="1"/>
          <p:nvPr/>
        </p:nvSpPr>
        <p:spPr>
          <a:xfrm>
            <a:off x="8610600" y="0"/>
            <a:ext cx="527050" cy="461963"/>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smtClean="0">
                <a:solidFill>
                  <a:srgbClr val="474747"/>
                </a:solidFill>
                <a:effectLst>
                  <a:outerShdw blurRad="38100" dist="38100" dir="2700000" algn="tl">
                    <a:srgbClr val="EEECE1"/>
                  </a:outerShdw>
                </a:effectLst>
                <a:latin typeface="Arial" charset="0"/>
                <a:cs typeface="Arial" charset="0"/>
              </a:rPr>
              <a:t>52</a:t>
            </a:r>
          </a:p>
        </p:txBody>
      </p:sp>
    </p:spTree>
    <p:extLst>
      <p:ext uri="{BB962C8B-B14F-4D97-AF65-F5344CB8AC3E}">
        <p14:creationId xmlns:p14="http://schemas.microsoft.com/office/powerpoint/2010/main" val="222260527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2"/>
                                        </p:tgtEl>
                                        <p:attrNameLst>
                                          <p:attrName>ppt_y</p:attrName>
                                        </p:attrNameLst>
                                      </p:cBhvr>
                                      <p:tavLst>
                                        <p:tav tm="0">
                                          <p:val>
                                            <p:strVal val="#ppt_y"/>
                                          </p:val>
                                        </p:tav>
                                        <p:tav tm="100000">
                                          <p:val>
                                            <p:strVal val="#ppt_y"/>
                                          </p:val>
                                        </p:tav>
                                      </p:tavLst>
                                    </p:anim>
                                    <p:anim calcmode="lin" valueType="num">
                                      <p:cBhvr>
                                        <p:cTn id="9" dur="500" fill="hold"/>
                                        <p:tgtEl>
                                          <p:spTgt spid="5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2"/>
                                        </p:tgtEl>
                                      </p:cBhvr>
                                    </p:animEffect>
                                  </p:childTnLst>
                                </p:cTn>
                              </p:par>
                            </p:childTnLst>
                          </p:cTn>
                        </p:par>
                        <p:par>
                          <p:cTn id="12" fill="hold" nodeType="afterGroup">
                            <p:stCondLst>
                              <p:cond delay="800"/>
                            </p:stCondLst>
                            <p:childTnLst>
                              <p:par>
                                <p:cTn id="13" presetID="22" presetClass="entr" presetSubtype="1" fill="hold" grpId="0" nodeType="afterEffect">
                                  <p:stCondLst>
                                    <p:cond delay="0"/>
                                  </p:stCondLst>
                                  <p:childTnLst>
                                    <p:set>
                                      <p:cBhvr>
                                        <p:cTn id="14" dur="1" fill="hold">
                                          <p:stCondLst>
                                            <p:cond delay="0"/>
                                          </p:stCondLst>
                                        </p:cTn>
                                        <p:tgtEl>
                                          <p:spTgt spid="22536"/>
                                        </p:tgtEl>
                                        <p:attrNameLst>
                                          <p:attrName>style.visibility</p:attrName>
                                        </p:attrNameLst>
                                      </p:cBhvr>
                                      <p:to>
                                        <p:strVal val="visible"/>
                                      </p:to>
                                    </p:set>
                                    <p:animEffect transition="in" filter="wipe(up)">
                                      <p:cBhvr>
                                        <p:cTn id="15" dur="500"/>
                                        <p:tgtEl>
                                          <p:spTgt spid="2253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fill="hold" nodeType="clickEffect">
                                  <p:stCondLst>
                                    <p:cond delay="0"/>
                                  </p:stCondLst>
                                  <p:childTnLst>
                                    <p:set>
                                      <p:cBhvr>
                                        <p:cTn id="19" dur="1" fill="hold">
                                          <p:stCondLst>
                                            <p:cond delay="0"/>
                                          </p:stCondLst>
                                        </p:cTn>
                                        <p:tgtEl>
                                          <p:spTgt spid="22573"/>
                                        </p:tgtEl>
                                        <p:attrNameLst>
                                          <p:attrName>style.visibility</p:attrName>
                                        </p:attrNameLst>
                                      </p:cBhvr>
                                      <p:to>
                                        <p:strVal val="visible"/>
                                      </p:to>
                                    </p:set>
                                    <p:animEffect transition="in" filter="fade">
                                      <p:cBhvr>
                                        <p:cTn id="20" dur="1000"/>
                                        <p:tgtEl>
                                          <p:spTgt spid="225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fill="hold" nodeType="clickEffect">
                                  <p:stCondLst>
                                    <p:cond delay="0"/>
                                  </p:stCondLst>
                                  <p:childTnLst>
                                    <p:set>
                                      <p:cBhvr>
                                        <p:cTn id="24" dur="1" fill="hold">
                                          <p:stCondLst>
                                            <p:cond delay="0"/>
                                          </p:stCondLst>
                                        </p:cTn>
                                        <p:tgtEl>
                                          <p:spTgt spid="22572"/>
                                        </p:tgtEl>
                                        <p:attrNameLst>
                                          <p:attrName>style.visibility</p:attrName>
                                        </p:attrNameLst>
                                      </p:cBhvr>
                                      <p:to>
                                        <p:strVal val="visible"/>
                                      </p:to>
                                    </p:set>
                                    <p:animEffect transition="in" filter="fade">
                                      <p:cBhvr>
                                        <p:cTn id="25" dur="1000"/>
                                        <p:tgtEl>
                                          <p:spTgt spid="2257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6" grpId="0" animBg="1"/>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6" name="Diagram 15"/>
          <p:cNvGraphicFramePr/>
          <p:nvPr>
            <p:extLst>
              <p:ext uri="{D42A27DB-BD31-4B8C-83A1-F6EECF244321}">
                <p14:modId xmlns:p14="http://schemas.microsoft.com/office/powerpoint/2010/main" val="1247623800"/>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smtClean="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endParaRPr kumimoji="1" lang="zh-CN" altLang="en-US" sz="28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smtClean="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endParaRPr kumimoji="1" lang="zh-CN" altLang="en-US" sz="28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endParaRPr>
            </a:p>
          </p:txBody>
        </p:sp>
      </p:grpSp>
      <p:sp>
        <p:nvSpPr>
          <p:cNvPr id="43" name="Rectangle 2"/>
          <p:cNvSpPr txBox="1">
            <a:spLocks noChangeArrowheads="1"/>
          </p:cNvSpPr>
          <p:nvPr/>
        </p:nvSpPr>
        <p:spPr bwMode="auto">
          <a:xfrm>
            <a:off x="-14288" y="0"/>
            <a:ext cx="3816351" cy="4248150"/>
          </a:xfrm>
          <a:prstGeom prst="rect">
            <a:avLst/>
          </a:prstGeom>
          <a:solidFill>
            <a:srgbClr val="000090"/>
          </a:solidFill>
          <a:ln w="9525">
            <a:noFill/>
            <a:miter lim="800000"/>
            <a:headEnd/>
            <a:tailEnd/>
          </a:ln>
          <a:effectLst/>
        </p:spPr>
        <p:txBody>
          <a:bodyPr anchor="ct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7"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7" charset="0"/>
              </a:defRPr>
            </a:lvl9pPr>
          </a:lstStyle>
          <a:p>
            <a:pPr eaLnBrk="1" hangingPunct="1">
              <a:defRPr/>
            </a:pPr>
            <a:r>
              <a:rPr lang="zh-CN" altLang="en-US" sz="2400" b="1" kern="0" dirty="0" smtClean="0">
                <a:solidFill>
                  <a:srgbClr val="FFFF00"/>
                </a:solidFill>
                <a:latin typeface="Arial" charset="0"/>
                <a:ea typeface="ＭＳ Ｐゴシック" charset="0"/>
                <a:cs typeface="ＭＳ Ｐゴシック" charset="0"/>
              </a:rPr>
              <a:t>出埃及夜</a:t>
            </a:r>
            <a:r>
              <a:rPr lang="en-US" sz="2400" b="1" kern="0" dirty="0" smtClean="0">
                <a:solidFill>
                  <a:srgbClr val="FFFF00"/>
                </a:solidFill>
                <a:latin typeface="Arial" charset="0"/>
                <a:ea typeface="ＭＳ Ｐゴシック" charset="0"/>
                <a:cs typeface="ＭＳ Ｐゴシック" charset="0"/>
              </a:rPr>
              <a:t>:</a:t>
            </a:r>
          </a:p>
          <a:p>
            <a:pPr eaLnBrk="1" hangingPunct="1">
              <a:defRPr/>
            </a:pPr>
            <a:endParaRPr lang="en-US" sz="2400" b="1" kern="0" dirty="0">
              <a:solidFill>
                <a:srgbClr val="FFFFFF"/>
              </a:solidFill>
              <a:latin typeface="Arial" charset="0"/>
              <a:ea typeface="ＭＳ Ｐゴシック" charset="0"/>
              <a:cs typeface="ＭＳ Ｐゴシック" charset="0"/>
            </a:endParaRPr>
          </a:p>
          <a:p>
            <a:pPr eaLnBrk="1" hangingPunct="1">
              <a:defRPr/>
            </a:pPr>
            <a:r>
              <a:rPr lang="zh-CN" altLang="en-US" sz="3200" b="1" kern="0" dirty="0">
                <a:solidFill>
                  <a:srgbClr val="FFFFFF"/>
                </a:solidFill>
                <a:latin typeface="Arial" charset="0"/>
                <a:ea typeface="ＭＳ Ｐゴシック" charset="0"/>
                <a:cs typeface="ＭＳ Ｐゴシック" charset="0"/>
              </a:rPr>
              <a:t>耶和华在埃及地告诉摩西和亚伦说： </a:t>
            </a:r>
            <a:endParaRPr lang="en-US" altLang="zh-CN" sz="3200" b="1" kern="0" dirty="0" smtClean="0">
              <a:solidFill>
                <a:srgbClr val="FFFFFF"/>
              </a:solidFill>
              <a:latin typeface="Arial" charset="0"/>
              <a:ea typeface="ＭＳ Ｐゴシック" charset="0"/>
              <a:cs typeface="ＭＳ Ｐゴシック" charset="0"/>
            </a:endParaRPr>
          </a:p>
          <a:p>
            <a:pPr eaLnBrk="1" hangingPunct="1">
              <a:defRPr/>
            </a:pPr>
            <a:r>
              <a:rPr lang="en-US" altLang="zh-CN" sz="3200" b="1" kern="0" baseline="30000" dirty="0" smtClean="0">
                <a:solidFill>
                  <a:srgbClr val="FFFFFF"/>
                </a:solidFill>
                <a:latin typeface="Arial" charset="0"/>
                <a:ea typeface="ＭＳ Ｐゴシック" charset="0"/>
                <a:cs typeface="ＭＳ Ｐゴシック" charset="0"/>
              </a:rPr>
              <a:t>2</a:t>
            </a:r>
            <a:r>
              <a:rPr lang="en-US" altLang="zh-CN" sz="3200" b="1" kern="0" dirty="0" smtClean="0">
                <a:solidFill>
                  <a:srgbClr val="FFFFFF"/>
                </a:solidFill>
                <a:latin typeface="Arial" charset="0"/>
                <a:ea typeface="ＭＳ Ｐゴシック" charset="0"/>
                <a:cs typeface="ＭＳ Ｐゴシック" charset="0"/>
              </a:rPr>
              <a:t> </a:t>
            </a:r>
            <a:r>
              <a:rPr lang="en-US" altLang="zh-CN" sz="3200" b="1" kern="0" dirty="0">
                <a:solidFill>
                  <a:srgbClr val="FFFFFF"/>
                </a:solidFill>
                <a:latin typeface="Arial" charset="0"/>
                <a:ea typeface="ＭＳ Ｐゴシック" charset="0"/>
                <a:cs typeface="ＭＳ Ｐゴシック" charset="0"/>
              </a:rPr>
              <a:t>“</a:t>
            </a:r>
            <a:r>
              <a:rPr lang="zh-CN" altLang="en-US" sz="3200" b="1" kern="0" dirty="0">
                <a:solidFill>
                  <a:srgbClr val="FFFF00"/>
                </a:solidFill>
                <a:latin typeface="Arial" charset="0"/>
                <a:ea typeface="ＭＳ Ｐゴシック" charset="0"/>
                <a:cs typeface="ＭＳ Ｐゴシック" charset="0"/>
              </a:rPr>
              <a:t>你们要以本月为正月，为一年的第一个月。</a:t>
            </a:r>
            <a:r>
              <a:rPr lang="en-US" sz="3200" b="1" kern="0" dirty="0" smtClean="0">
                <a:solidFill>
                  <a:srgbClr val="FFFFFF"/>
                </a:solidFill>
                <a:latin typeface="Arial" charset="0"/>
                <a:ea typeface="ＭＳ Ｐゴシック" charset="0"/>
                <a:cs typeface="ＭＳ Ｐゴシック" charset="0"/>
              </a:rPr>
              <a:t> (</a:t>
            </a:r>
            <a:r>
              <a:rPr lang="zh-CN" altLang="en-US" sz="3200" b="1" kern="0" dirty="0" smtClean="0">
                <a:solidFill>
                  <a:srgbClr val="FFFFFF"/>
                </a:solidFill>
                <a:latin typeface="Arial" charset="0"/>
                <a:ea typeface="ＭＳ Ｐゴシック" charset="0"/>
                <a:cs typeface="ＭＳ Ｐゴシック" charset="0"/>
              </a:rPr>
              <a:t>出</a:t>
            </a:r>
            <a:r>
              <a:rPr lang="en-US" sz="3200" b="1" kern="0" dirty="0" smtClean="0">
                <a:solidFill>
                  <a:srgbClr val="FFFFFF"/>
                </a:solidFill>
                <a:latin typeface="Arial" charset="0"/>
                <a:ea typeface="ＭＳ Ｐゴシック" charset="0"/>
                <a:cs typeface="ＭＳ Ｐゴシック" charset="0"/>
              </a:rPr>
              <a:t>. 12:1-2)</a:t>
            </a:r>
            <a:endParaRPr lang="en-US" sz="3200" b="1" kern="0" dirty="0">
              <a:solidFill>
                <a:srgbClr val="FFFFFF"/>
              </a:solidFill>
              <a:latin typeface="Arial" charset="0"/>
              <a:ea typeface="ＭＳ Ｐゴシック" charset="0"/>
              <a:cs typeface="ＭＳ Ｐゴシック" charset="0"/>
            </a:endParaRPr>
          </a:p>
        </p:txBody>
      </p:sp>
      <p:sp>
        <p:nvSpPr>
          <p:cNvPr id="4" name="Title 3"/>
          <p:cNvSpPr>
            <a:spLocks noGrp="1"/>
          </p:cNvSpPr>
          <p:nvPr>
            <p:ph type="title"/>
          </p:nvPr>
        </p:nvSpPr>
        <p:spPr>
          <a:xfrm>
            <a:off x="3203575" y="2781300"/>
            <a:ext cx="3048000" cy="1409700"/>
          </a:xfrm>
        </p:spPr>
        <p:txBody>
          <a:bodyPr/>
          <a:lstStyle/>
          <a:p>
            <a:pPr>
              <a:defRPr/>
            </a:pP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以色</a:t>
            </a: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列</a:t>
            </a:r>
            <a:r>
              <a:rPr kumimoji="1" lang="en-US" altLang="zh-CN"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
            </a:r>
            <a:br>
              <a:rPr kumimoji="1" lang="en-US" altLang="zh-CN"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a:t>
            </a: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日历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3</a:t>
            </a:r>
            <a:r>
              <a:rPr lang="en-US" altLang="zh-CN"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-4</a:t>
            </a:r>
            <a:r>
              <a:rPr lang="zh-CN" altLang="en-US"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lang="en-US"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9</a:t>
            </a:r>
            <a:r>
              <a:rPr lang="en-US" altLang="zh-CN"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-10</a:t>
            </a:r>
            <a:r>
              <a:rPr lang="zh-CN" altLang="en-US" sz="2400" b="1" dirty="0" smtClean="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19"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spTree>
    <p:extLst>
      <p:ext uri="{BB962C8B-B14F-4D97-AF65-F5344CB8AC3E}">
        <p14:creationId xmlns:p14="http://schemas.microsoft.com/office/powerpoint/2010/main" val="783462221"/>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circle(in)">
                                      <p:cBhvr>
                                        <p:cTn id="43"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1" name="Picture 24" descr="Romans 200 Blue Background.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26988"/>
            <a:ext cx="9120187" cy="6985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 name="Diagram 19"/>
          <p:cNvGraphicFramePr/>
          <p:nvPr>
            <p:extLst>
              <p:ext uri="{D42A27DB-BD31-4B8C-83A1-F6EECF244321}">
                <p14:modId xmlns:p14="http://schemas.microsoft.com/office/powerpoint/2010/main" val="2107447211"/>
              </p:ext>
            </p:extLst>
          </p:nvPr>
        </p:nvGraphicFramePr>
        <p:xfrm>
          <a:off x="1090246" y="533400"/>
          <a:ext cx="76200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4" name="Text Box 6"/>
          <p:cNvSpPr txBox="1">
            <a:spLocks noChangeArrowheads="1"/>
          </p:cNvSpPr>
          <p:nvPr/>
        </p:nvSpPr>
        <p:spPr bwMode="auto">
          <a:xfrm>
            <a:off x="8374063" y="76200"/>
            <a:ext cx="784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b="1" dirty="0">
                <a:solidFill>
                  <a:srgbClr val="FFFFFF"/>
                </a:solidFill>
                <a:cs typeface="Arial" charset="0"/>
              </a:rPr>
              <a:t>180,</a:t>
            </a:r>
          </a:p>
          <a:p>
            <a:pPr eaLnBrk="1" hangingPunct="1"/>
            <a:r>
              <a:rPr lang="en-US" b="1" dirty="0">
                <a:solidFill>
                  <a:srgbClr val="FFFFFF"/>
                </a:solidFill>
                <a:cs typeface="Arial" charset="0"/>
              </a:rPr>
              <a:t>290</a:t>
            </a:r>
          </a:p>
        </p:txBody>
      </p:sp>
      <p:grpSp>
        <p:nvGrpSpPr>
          <p:cNvPr id="3" name="Group 2"/>
          <p:cNvGrpSpPr>
            <a:grpSpLocks/>
          </p:cNvGrpSpPr>
          <p:nvPr/>
        </p:nvGrpSpPr>
        <p:grpSpPr bwMode="auto">
          <a:xfrm>
            <a:off x="3827463" y="1028700"/>
            <a:ext cx="3048000" cy="2039938"/>
            <a:chOff x="3828256" y="1028328"/>
            <a:chExt cx="3048000" cy="2040632"/>
          </a:xfrm>
        </p:grpSpPr>
        <p:sp>
          <p:nvSpPr>
            <p:cNvPr id="204812" name="Up Arrow Callout 1"/>
            <p:cNvSpPr>
              <a:spLocks noChangeArrowheads="1"/>
            </p:cNvSpPr>
            <p:nvPr/>
          </p:nvSpPr>
          <p:spPr bwMode="auto">
            <a:xfrm>
              <a:off x="3828256" y="1028328"/>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smtClean="0">
                <a:solidFill>
                  <a:srgbClr val="000000"/>
                </a:solidFill>
                <a:latin typeface="Arial Narrow" charset="0"/>
                <a:cs typeface="Times New Roman" charset="0"/>
              </a:endParaRPr>
            </a:p>
          </p:txBody>
        </p:sp>
        <p:sp>
          <p:nvSpPr>
            <p:cNvPr id="25" name="Title 3"/>
            <p:cNvSpPr txBox="1">
              <a:spLocks/>
            </p:cNvSpPr>
            <p:nvPr/>
          </p:nvSpPr>
          <p:spPr bwMode="auto">
            <a:xfrm>
              <a:off x="3828256" y="1315764"/>
              <a:ext cx="3048000" cy="1753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宗教日历由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尼散月开始</a:t>
              </a:r>
              <a:endParaRPr kumimoji="1" lang="zh-CN" altLang="en-US" sz="28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endParaRPr>
            </a:p>
          </p:txBody>
        </p:sp>
      </p:grpSp>
      <p:grpSp>
        <p:nvGrpSpPr>
          <p:cNvPr id="5" name="Group 4"/>
          <p:cNvGrpSpPr>
            <a:grpSpLocks/>
          </p:cNvGrpSpPr>
          <p:nvPr/>
        </p:nvGrpSpPr>
        <p:grpSpPr bwMode="auto">
          <a:xfrm>
            <a:off x="2484438" y="4076700"/>
            <a:ext cx="3048000" cy="1944688"/>
            <a:chOff x="2483769" y="4077072"/>
            <a:chExt cx="3048000" cy="1944215"/>
          </a:xfrm>
        </p:grpSpPr>
        <p:sp>
          <p:nvSpPr>
            <p:cNvPr id="204810" name="Up Arrow Callout 28"/>
            <p:cNvSpPr>
              <a:spLocks noChangeArrowheads="1"/>
            </p:cNvSpPr>
            <p:nvPr/>
          </p:nvSpPr>
          <p:spPr bwMode="auto">
            <a:xfrm rot="10800000">
              <a:off x="2483769" y="4365103"/>
              <a:ext cx="3024336" cy="1656184"/>
            </a:xfrm>
            <a:prstGeom prst="upArrowCallout">
              <a:avLst>
                <a:gd name="adj1" fmla="val 25007"/>
                <a:gd name="adj2" fmla="val 24999"/>
                <a:gd name="adj3" fmla="val 25000"/>
                <a:gd name="adj4" fmla="val 64977"/>
              </a:avLst>
            </a:prstGeom>
            <a:solidFill>
              <a:srgbClr val="800000"/>
            </a:solidFill>
            <a:ln>
              <a:noFill/>
            </a:ln>
            <a:extLst>
              <a:ext uri="{91240B29-F687-4f45-9708-019B960494DF}">
                <a14:hiddenLine xmlns:a14="http://schemas.microsoft.com/office/drawing/2010/main" w="12700" cap="sq">
                  <a:solidFill>
                    <a:srgbClr val="000000"/>
                  </a:solidFill>
                  <a:round/>
                  <a:headEnd/>
                  <a:tailEnd/>
                </a14:hiddenLine>
              </a:ext>
            </a:extLst>
          </p:spPr>
          <p:txBody>
            <a:bodyPr lIns="0" tIns="0" rIns="0" bIns="0" anchor="ctr" anchorCtr="1"/>
            <a:lstStyle/>
            <a:p>
              <a:pPr algn="r" eaLnBrk="0" hangingPunct="0">
                <a:tabLst>
                  <a:tab pos="3886200" algn="l"/>
                  <a:tab pos="4800600" algn="l"/>
                  <a:tab pos="5600700" algn="l"/>
                </a:tabLst>
              </a:pPr>
              <a:endParaRPr lang="en-US" sz="1400" smtClean="0">
                <a:solidFill>
                  <a:srgbClr val="000000"/>
                </a:solidFill>
                <a:latin typeface="Arial Narrow" charset="0"/>
                <a:cs typeface="Times New Roman" charset="0"/>
              </a:endParaRPr>
            </a:p>
          </p:txBody>
        </p:sp>
        <p:sp>
          <p:nvSpPr>
            <p:cNvPr id="32" name="Title 3"/>
            <p:cNvSpPr txBox="1">
              <a:spLocks/>
            </p:cNvSpPr>
            <p:nvPr/>
          </p:nvSpPr>
          <p:spPr bwMode="auto">
            <a:xfrm>
              <a:off x="2483769" y="4077072"/>
              <a:ext cx="3048000" cy="175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社会日历由</a:t>
              </a:r>
            </a:p>
            <a:p>
              <a:pPr>
                <a:defRPr/>
              </a:pPr>
              <a:r>
                <a:rPr kumimoji="1" lang="zh-CN" altLang="en-US" sz="2800" b="1" dirty="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提市黎月开始</a:t>
              </a:r>
              <a:endParaRPr kumimoji="1" lang="zh-CN" altLang="en-US" sz="28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endParaRPr>
            </a:p>
          </p:txBody>
        </p:sp>
      </p:grpSp>
      <p:sp>
        <p:nvSpPr>
          <p:cNvPr id="4" name="Title 3"/>
          <p:cNvSpPr>
            <a:spLocks noGrp="1"/>
          </p:cNvSpPr>
          <p:nvPr>
            <p:ph type="title"/>
          </p:nvPr>
        </p:nvSpPr>
        <p:spPr>
          <a:xfrm>
            <a:off x="2944813" y="2852981"/>
            <a:ext cx="3048000" cy="1409700"/>
          </a:xfrm>
        </p:spPr>
        <p:txBody>
          <a:bodyPr/>
          <a:lstStyle/>
          <a:p>
            <a:pPr>
              <a:defRPr/>
            </a:pP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以</a:t>
            </a: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色</a:t>
            </a: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列</a:t>
            </a:r>
            <a:r>
              <a:rPr kumimoji="1" lang="en-US" altLang="zh-CN"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
            </a:r>
            <a:br>
              <a:rPr kumimoji="1" lang="en-US" altLang="zh-CN"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b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的</a:t>
            </a:r>
            <a:r>
              <a:rPr kumimoji="1" lang="zh-CN" altLang="en-US" sz="3600" b="1" dirty="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日</a:t>
            </a:r>
            <a:r>
              <a:rPr kumimoji="1" lang="zh-CN" altLang="en-US" sz="3600" b="1" dirty="0" smtClean="0">
                <a:solidFill>
                  <a:schemeClr val="bg1"/>
                </a:solidFill>
                <a:effectLst>
                  <a:outerShdw blurRad="50800" dist="38100" dir="2700000" algn="tl">
                    <a:srgbClr val="000000">
                      <a:alpha val="43000"/>
                    </a:srgbClr>
                  </a:outerShdw>
                </a:effectLst>
                <a:latin typeface="Arial" charset="0"/>
                <a:ea typeface="ＭＳ Ｐゴシック" charset="0"/>
                <a:cs typeface="ＭＳ Ｐゴシック" charset="0"/>
              </a:rPr>
              <a:t>历</a:t>
            </a:r>
            <a:endParaRPr lang="en-US" sz="3600" b="1" dirty="0">
              <a:solidFill>
                <a:schemeClr val="bg1"/>
              </a:solidFill>
              <a:effectLst>
                <a:outerShdw blurRad="50800" dist="38100" dir="2700000" algn="tl">
                  <a:srgbClr val="000000">
                    <a:alpha val="43000"/>
                  </a:srgbClr>
                </a:outerShdw>
              </a:effectLst>
              <a:latin typeface="Times New Roman" charset="0"/>
              <a:ea typeface="ＭＳ Ｐゴシック" charset="0"/>
              <a:cs typeface="ＭＳ Ｐゴシック" charset="0"/>
            </a:endParaRPr>
          </a:p>
        </p:txBody>
      </p:sp>
      <p:sp>
        <p:nvSpPr>
          <p:cNvPr id="54" name="Title 3"/>
          <p:cNvSpPr txBox="1">
            <a:spLocks/>
          </p:cNvSpPr>
          <p:nvPr/>
        </p:nvSpPr>
        <p:spPr bwMode="auto">
          <a:xfrm rot="1628858">
            <a:off x="5535613" y="474663"/>
            <a:ext cx="1636712"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3</a:t>
            </a:r>
            <a:r>
              <a:rPr kumimoji="1" lang="en-US" altLang="zh-CN"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-4</a:t>
            </a:r>
            <a:r>
              <a:rPr kumimoji="1" lang="zh-CN" altLang="en-US"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55" name="Title 3"/>
          <p:cNvSpPr txBox="1">
            <a:spLocks/>
          </p:cNvSpPr>
          <p:nvPr/>
        </p:nvSpPr>
        <p:spPr bwMode="auto">
          <a:xfrm rot="1487614">
            <a:off x="2163763" y="6021388"/>
            <a:ext cx="17907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Times New Roman" pitchFamily="-108"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a:lstStyle>
          <a:p>
            <a:pPr>
              <a:defRPr/>
            </a:pPr>
            <a:r>
              <a:rPr kumimoji="1" lang="en-US"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9</a:t>
            </a:r>
            <a:r>
              <a:rPr kumimoji="1" lang="en-US" altLang="zh-CN"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-10</a:t>
            </a:r>
            <a:r>
              <a:rPr kumimoji="1" lang="zh-CN" altLang="en-US" sz="2400" b="1" dirty="0" smtClean="0">
                <a:solidFill>
                  <a:srgbClr val="FFFFFF"/>
                </a:solidFill>
                <a:effectLst>
                  <a:outerShdw blurRad="50800" dist="38100" dir="2700000" algn="tl">
                    <a:srgbClr val="000000">
                      <a:alpha val="43000"/>
                    </a:srgbClr>
                  </a:outerShdw>
                </a:effectLst>
                <a:latin typeface="Arial" charset="0"/>
                <a:ea typeface="ＭＳ Ｐゴシック" charset="0"/>
                <a:cs typeface="ＭＳ Ｐゴシック" charset="0"/>
              </a:rPr>
              <a:t>月 </a:t>
            </a:r>
            <a:endParaRPr lang="en-US" sz="2400" b="1" dirty="0">
              <a:solidFill>
                <a:srgbClr val="FFFFFF"/>
              </a:solidFill>
              <a:effectLst>
                <a:outerShdw blurRad="50800" dist="38100" dir="2700000" algn="tl">
                  <a:srgbClr val="000000">
                    <a:alpha val="43000"/>
                  </a:srgbClr>
                </a:outerShdw>
              </a:effectLst>
              <a:latin typeface="Times New Roman"/>
              <a:ea typeface="ＭＳ Ｐゴシック" charset="0"/>
              <a:cs typeface="ＭＳ Ｐゴシック" charset="0"/>
            </a:endParaRPr>
          </a:p>
        </p:txBody>
      </p:sp>
      <p:sp>
        <p:nvSpPr>
          <p:cNvPr id="23" name="AutoShape 7"/>
          <p:cNvSpPr>
            <a:spLocks noChangeArrowheads="1"/>
          </p:cNvSpPr>
          <p:nvPr/>
        </p:nvSpPr>
        <p:spPr bwMode="auto">
          <a:xfrm>
            <a:off x="350838" y="5562600"/>
            <a:ext cx="2133600" cy="1295400"/>
          </a:xfrm>
          <a:prstGeom prst="wedgeRoundRectCallout">
            <a:avLst>
              <a:gd name="adj1" fmla="val 110734"/>
              <a:gd name="adj2" fmla="val -12602"/>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犹大由提市黎月</a:t>
            </a:r>
          </a:p>
          <a:p>
            <a:pPr algn="ctr">
              <a:defRPr/>
            </a:pPr>
            <a:r>
              <a:rPr lang="zh-CN" altLang="en-US" sz="2000" b="1" kern="0" dirty="0">
                <a:solidFill>
                  <a:srgbClr val="000000"/>
                </a:solidFill>
                <a:latin typeface="Arial" charset="0"/>
                <a:cs typeface="Arial" charset="0"/>
              </a:rPr>
              <a:t>及增加年开始</a:t>
            </a:r>
          </a:p>
        </p:txBody>
      </p:sp>
      <p:sp>
        <p:nvSpPr>
          <p:cNvPr id="26" name="AutoShape 5"/>
          <p:cNvSpPr>
            <a:spLocks noChangeArrowheads="1"/>
          </p:cNvSpPr>
          <p:nvPr/>
        </p:nvSpPr>
        <p:spPr bwMode="auto">
          <a:xfrm>
            <a:off x="7010400" y="5683255"/>
            <a:ext cx="2133600" cy="1295400"/>
          </a:xfrm>
          <a:prstGeom prst="wedgeRoundRectCallout">
            <a:avLst>
              <a:gd name="adj1" fmla="val -92856"/>
              <a:gd name="adj2" fmla="val -27083"/>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若国王在此</a:t>
            </a:r>
          </a:p>
          <a:p>
            <a:pPr algn="ctr">
              <a:defRPr/>
            </a:pPr>
            <a:r>
              <a:rPr lang="zh-CN" altLang="en-US" sz="2000" b="1" kern="0" dirty="0">
                <a:solidFill>
                  <a:srgbClr val="000000"/>
                </a:solidFill>
                <a:latin typeface="Arial" charset="0"/>
                <a:cs typeface="Arial" charset="0"/>
              </a:rPr>
              <a:t>开始统治？</a:t>
            </a:r>
          </a:p>
        </p:txBody>
      </p:sp>
      <p:sp>
        <p:nvSpPr>
          <p:cNvPr id="27" name="AutoShape 4"/>
          <p:cNvSpPr>
            <a:spLocks noChangeArrowheads="1"/>
          </p:cNvSpPr>
          <p:nvPr/>
        </p:nvSpPr>
        <p:spPr bwMode="auto">
          <a:xfrm>
            <a:off x="2667000" y="20638"/>
            <a:ext cx="2133600" cy="1295400"/>
          </a:xfrm>
          <a:prstGeom prst="wedgeRoundRectCallout">
            <a:avLst>
              <a:gd name="adj1" fmla="val 70225"/>
              <a:gd name="adj2" fmla="val 18086"/>
              <a:gd name="adj3" fmla="val 16667"/>
            </a:avLst>
          </a:prstGeom>
          <a:solidFill>
            <a:srgbClr val="BBE0E3"/>
          </a:solidFill>
          <a:ln w="28575">
            <a:solidFill>
              <a:srgbClr val="000000"/>
            </a:solidFill>
            <a:miter lim="800000"/>
            <a:headEnd/>
            <a:tailEnd/>
          </a:ln>
        </p:spPr>
        <p:txBody>
          <a:bodyPr wrap="none" anchor="ctr"/>
          <a:lstStyle/>
          <a:p>
            <a:pPr algn="ctr">
              <a:defRPr/>
            </a:pPr>
            <a:r>
              <a:rPr lang="zh-CN" altLang="en-US" sz="2000" b="1" kern="0" dirty="0">
                <a:solidFill>
                  <a:srgbClr val="000000"/>
                </a:solidFill>
                <a:latin typeface="Arial" charset="0"/>
                <a:cs typeface="Arial" charset="0"/>
              </a:rPr>
              <a:t>以色列由尼散月</a:t>
            </a:r>
          </a:p>
          <a:p>
            <a:pPr algn="ctr">
              <a:defRPr/>
            </a:pPr>
            <a:r>
              <a:rPr lang="zh-CN" altLang="en-US" sz="2000" b="1" kern="0" dirty="0">
                <a:solidFill>
                  <a:srgbClr val="000000"/>
                </a:solidFill>
                <a:latin typeface="Arial" charset="0"/>
                <a:cs typeface="Arial" charset="0"/>
              </a:rPr>
              <a:t>开始及没有算增加年</a:t>
            </a:r>
          </a:p>
        </p:txBody>
      </p:sp>
      <p:sp>
        <p:nvSpPr>
          <p:cNvPr id="29" name="Rectangle 2"/>
          <p:cNvSpPr>
            <a:spLocks noChangeArrowheads="1"/>
          </p:cNvSpPr>
          <p:nvPr/>
        </p:nvSpPr>
        <p:spPr bwMode="auto">
          <a:xfrm>
            <a:off x="2571024" y="3062531"/>
            <a:ext cx="4191000" cy="990600"/>
          </a:xfrm>
          <a:prstGeom prst="rect">
            <a:avLst/>
          </a:prstGeom>
          <a:gradFill rotWithShape="0">
            <a:gsLst>
              <a:gs pos="0">
                <a:srgbClr val="006B03"/>
              </a:gs>
              <a:gs pos="100000">
                <a:srgbClr val="003201"/>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两个关键</a:t>
            </a:r>
            <a:r>
              <a:rPr lang="en-US" altLang="zh-CN" sz="4000" dirty="0">
                <a:solidFill>
                  <a:srgbClr val="FFFFFF"/>
                </a:solidFill>
                <a:latin typeface="Arial" charset="0"/>
                <a:cs typeface="Arial" charset="0"/>
              </a:rPr>
              <a:t>:</a:t>
            </a:r>
          </a:p>
        </p:txBody>
      </p:sp>
      <p:sp>
        <p:nvSpPr>
          <p:cNvPr id="22" name="Rectangle 9"/>
          <p:cNvSpPr txBox="1">
            <a:spLocks noChangeArrowheads="1"/>
          </p:cNvSpPr>
          <p:nvPr/>
        </p:nvSpPr>
        <p:spPr bwMode="auto">
          <a:xfrm>
            <a:off x="6781800" y="914400"/>
            <a:ext cx="2438400" cy="28194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pitchFamily="-111" charset="0"/>
              </a:defRPr>
            </a:lvl6pPr>
            <a:lvl7pPr marL="914400" algn="ctr" rtl="0" fontAlgn="base">
              <a:spcBef>
                <a:spcPct val="0"/>
              </a:spcBef>
              <a:spcAft>
                <a:spcPct val="0"/>
              </a:spcAft>
              <a:defRPr sz="4400">
                <a:solidFill>
                  <a:schemeClr val="tx2"/>
                </a:solidFill>
                <a:latin typeface="Times" pitchFamily="-111" charset="0"/>
              </a:defRPr>
            </a:lvl7pPr>
            <a:lvl8pPr marL="1371600" algn="ctr" rtl="0" fontAlgn="base">
              <a:spcBef>
                <a:spcPct val="0"/>
              </a:spcBef>
              <a:spcAft>
                <a:spcPct val="0"/>
              </a:spcAft>
              <a:defRPr sz="4400">
                <a:solidFill>
                  <a:schemeClr val="tx2"/>
                </a:solidFill>
                <a:latin typeface="Times" pitchFamily="-111" charset="0"/>
              </a:defRPr>
            </a:lvl8pPr>
            <a:lvl9pPr marL="1828800" algn="ctr" rtl="0" fontAlgn="base">
              <a:spcBef>
                <a:spcPct val="0"/>
              </a:spcBef>
              <a:spcAft>
                <a:spcPct val="0"/>
              </a:spcAft>
              <a:defRPr sz="4400">
                <a:solidFill>
                  <a:schemeClr val="tx2"/>
                </a:solidFill>
                <a:latin typeface="Times" pitchFamily="-111" charset="0"/>
              </a:defRPr>
            </a:lvl9pPr>
          </a:lstStyle>
          <a:p>
            <a:pPr eaLnBrk="1" hangingPunct="1">
              <a:defRPr/>
            </a:pPr>
            <a:r>
              <a:rPr lang="zh-CN" altLang="en-US" sz="4000" kern="0" dirty="0">
                <a:solidFill>
                  <a:srgbClr val="FFFFFF"/>
                </a:solidFill>
                <a:latin typeface="Arial" charset="0"/>
                <a:ea typeface="ＭＳ Ｐゴシック" charset="0"/>
                <a:cs typeface="Arial" charset="0"/>
              </a:rPr>
              <a:t>他们有算增加的年吗</a:t>
            </a:r>
            <a:r>
              <a:rPr lang="en-US" altLang="zh-CN" sz="4000" kern="0" dirty="0">
                <a:solidFill>
                  <a:srgbClr val="FFFFFF"/>
                </a:solidFill>
                <a:latin typeface="Arial" charset="0"/>
                <a:ea typeface="ＭＳ Ｐゴシック" charset="0"/>
                <a:cs typeface="Arial" charset="0"/>
              </a:rPr>
              <a:t>?</a:t>
            </a:r>
            <a:endParaRPr lang="en-US" sz="4000" kern="0" dirty="0">
              <a:solidFill>
                <a:srgbClr val="FFFFFF"/>
              </a:solidFill>
              <a:latin typeface="Arial" charset="0"/>
              <a:ea typeface="ＭＳ Ｐゴシック" charset="0"/>
              <a:cs typeface="Arial" charset="0"/>
            </a:endParaRPr>
          </a:p>
        </p:txBody>
      </p:sp>
      <p:sp>
        <p:nvSpPr>
          <p:cNvPr id="28" name="Rectangle 3"/>
          <p:cNvSpPr>
            <a:spLocks noChangeArrowheads="1"/>
          </p:cNvSpPr>
          <p:nvPr/>
        </p:nvSpPr>
        <p:spPr bwMode="auto">
          <a:xfrm>
            <a:off x="0" y="0"/>
            <a:ext cx="2667000" cy="5029200"/>
          </a:xfrm>
          <a:prstGeom prst="rect">
            <a:avLst/>
          </a:prstGeom>
          <a:gradFill rotWithShape="0">
            <a:gsLst>
              <a:gs pos="0">
                <a:srgbClr val="800080"/>
              </a:gs>
              <a:gs pos="100000">
                <a:srgbClr val="3B003B"/>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zh-CN" altLang="en-US" sz="4000" dirty="0">
                <a:solidFill>
                  <a:srgbClr val="FFFFFF"/>
                </a:solidFill>
                <a:latin typeface="Arial" charset="0"/>
                <a:cs typeface="Arial" charset="0"/>
              </a:rPr>
              <a:t>他们用哪一个系统来定国王的统治</a:t>
            </a:r>
            <a:r>
              <a:rPr lang="en-US" altLang="zh-CN" sz="4000" dirty="0">
                <a:solidFill>
                  <a:srgbClr val="FFFFFF"/>
                </a:solidFill>
                <a:latin typeface="Arial" charset="0"/>
                <a:cs typeface="Arial" charset="0"/>
              </a:rPr>
              <a:t>?</a:t>
            </a:r>
          </a:p>
        </p:txBody>
      </p:sp>
    </p:spTree>
    <p:extLst>
      <p:ext uri="{BB962C8B-B14F-4D97-AF65-F5344CB8AC3E}">
        <p14:creationId xmlns:p14="http://schemas.microsoft.com/office/powerpoint/2010/main" val="3553761398"/>
      </p:ext>
    </p:extLst>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80">
                                          <p:stCondLst>
                                            <p:cond delay="0"/>
                                          </p:stCondLst>
                                        </p:cTn>
                                        <p:tgtEl>
                                          <p:spTgt spid="3"/>
                                        </p:tgtEl>
                                      </p:cBhvr>
                                    </p:animEffect>
                                    <p:anim calcmode="lin" valueType="num">
                                      <p:cBhvr>
                                        <p:cTn id="2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gtEl>
                                      </p:cBhvr>
                                      <p:to x="100000" y="60000"/>
                                    </p:animScale>
                                    <p:animScale>
                                      <p:cBhvr>
                                        <p:cTn id="32" dur="166" decel="50000">
                                          <p:stCondLst>
                                            <p:cond delay="676"/>
                                          </p:stCondLst>
                                        </p:cTn>
                                        <p:tgtEl>
                                          <p:spTgt spid="3"/>
                                        </p:tgtEl>
                                      </p:cBhvr>
                                      <p:to x="100000" y="100000"/>
                                    </p:animScale>
                                    <p:animScale>
                                      <p:cBhvr>
                                        <p:cTn id="33" dur="26">
                                          <p:stCondLst>
                                            <p:cond delay="1312"/>
                                          </p:stCondLst>
                                        </p:cTn>
                                        <p:tgtEl>
                                          <p:spTgt spid="3"/>
                                        </p:tgtEl>
                                      </p:cBhvr>
                                      <p:to x="100000" y="80000"/>
                                    </p:animScale>
                                    <p:animScale>
                                      <p:cBhvr>
                                        <p:cTn id="34" dur="166" decel="50000">
                                          <p:stCondLst>
                                            <p:cond delay="1338"/>
                                          </p:stCondLst>
                                        </p:cTn>
                                        <p:tgtEl>
                                          <p:spTgt spid="3"/>
                                        </p:tgtEl>
                                      </p:cBhvr>
                                      <p:to x="100000" y="100000"/>
                                    </p:animScale>
                                    <p:animScale>
                                      <p:cBhvr>
                                        <p:cTn id="35" dur="26">
                                          <p:stCondLst>
                                            <p:cond delay="1642"/>
                                          </p:stCondLst>
                                        </p:cTn>
                                        <p:tgtEl>
                                          <p:spTgt spid="3"/>
                                        </p:tgtEl>
                                      </p:cBhvr>
                                      <p:to x="100000" y="90000"/>
                                    </p:animScale>
                                    <p:animScale>
                                      <p:cBhvr>
                                        <p:cTn id="36" dur="166" decel="50000">
                                          <p:stCondLst>
                                            <p:cond delay="1668"/>
                                          </p:stCondLst>
                                        </p:cTn>
                                        <p:tgtEl>
                                          <p:spTgt spid="3"/>
                                        </p:tgtEl>
                                      </p:cBhvr>
                                      <p:to x="100000" y="100000"/>
                                    </p:animScale>
                                    <p:animScale>
                                      <p:cBhvr>
                                        <p:cTn id="37" dur="26">
                                          <p:stCondLst>
                                            <p:cond delay="1808"/>
                                          </p:stCondLst>
                                        </p:cTn>
                                        <p:tgtEl>
                                          <p:spTgt spid="3"/>
                                        </p:tgtEl>
                                      </p:cBhvr>
                                      <p:to x="100000" y="95000"/>
                                    </p:animScale>
                                    <p:animScale>
                                      <p:cBhvr>
                                        <p:cTn id="38" dur="166" decel="50000">
                                          <p:stCondLst>
                                            <p:cond delay="1834"/>
                                          </p:stCondLst>
                                        </p:cTn>
                                        <p:tgtEl>
                                          <p:spTgt spid="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3"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1+#ppt_w/2"/>
                                          </p:val>
                                        </p:tav>
                                        <p:tav tm="100000">
                                          <p:val>
                                            <p:strVal val="#ppt_x"/>
                                          </p:val>
                                        </p:tav>
                                      </p:tavLst>
                                    </p:anim>
                                    <p:anim calcmode="lin" valueType="num">
                                      <p:cBhvr additive="base">
                                        <p:cTn id="54"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3"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1+#ppt_w/2"/>
                                          </p:val>
                                        </p:tav>
                                        <p:tav tm="100000">
                                          <p:val>
                                            <p:strVal val="#ppt_x"/>
                                          </p:val>
                                        </p:tav>
                                      </p:tavLst>
                                    </p:anim>
                                    <p:anim calcmode="lin" valueType="num">
                                      <p:cBhvr additive="base">
                                        <p:cTn id="60"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1+#ppt_w/2"/>
                                          </p:val>
                                        </p:tav>
                                        <p:tav tm="100000">
                                          <p:val>
                                            <p:strVal val="#ppt_x"/>
                                          </p:val>
                                        </p:tav>
                                      </p:tavLst>
                                    </p:anim>
                                    <p:anim calcmode="lin" valueType="num">
                                      <p:cBhvr additive="base">
                                        <p:cTn id="66"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utoUpdateAnimBg="0"/>
      <p:bldP spid="26" grpId="0" animBg="1" autoUpdateAnimBg="0"/>
      <p:bldP spid="27" grpId="0" animBg="1" autoUpdateAnimBg="0"/>
      <p:bldP spid="22" grpId="0" animBg="1" autoUpdateAnimBg="0"/>
      <p:bldP spid="28" grpId="0" animBg="1"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6-02-02 at 5.41.18 PM.png"/>
          <p:cNvPicPr>
            <a:picLocks noChangeAspect="1"/>
          </p:cNvPicPr>
          <p:nvPr/>
        </p:nvPicPr>
        <p:blipFill rotWithShape="1">
          <a:blip r:embed="rId3" cstate="screen">
            <a:extLst>
              <a:ext uri="{28A0092B-C50C-407E-A947-70E740481C1C}">
                <a14:useLocalDpi xmlns:a14="http://schemas.microsoft.com/office/drawing/2010/main" val="0"/>
              </a:ext>
            </a:extLst>
          </a:blip>
          <a:srcRect t="2841"/>
          <a:stretch/>
        </p:blipFill>
        <p:spPr>
          <a:xfrm>
            <a:off x="-44173" y="574261"/>
            <a:ext cx="9232347" cy="5650045"/>
          </a:xfrm>
          <a:prstGeom prst="rect">
            <a:avLst/>
          </a:prstGeom>
        </p:spPr>
      </p:pic>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zh-CN" altLang="en-US" sz="3200" b="1" dirty="0">
                <a:solidFill>
                  <a:srgbClr val="FFFFFF"/>
                </a:solidFill>
                <a:latin typeface="Arial" charset="0"/>
                <a:ea typeface="SimSun" charset="0"/>
                <a:cs typeface="SimSun" charset="0"/>
              </a:rPr>
              <a:t>新约全书链接地址</a:t>
            </a:r>
            <a:r>
              <a:rPr lang="zh-CN" altLang="en-US" sz="3200" b="1" dirty="0">
                <a:solidFill>
                  <a:srgbClr val="FFFFFF"/>
                </a:solidFill>
                <a:latin typeface="Arial" charset="0"/>
              </a:rPr>
              <a:t> </a:t>
            </a:r>
            <a:r>
              <a:rPr lang="en-US" sz="3200" b="1" dirty="0" err="1" smtClean="0">
                <a:solidFill>
                  <a:srgbClr val="FFFFFF"/>
                </a:solidFill>
                <a:latin typeface="Arial"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22086"/>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dirty="0">
                <a:solidFill>
                  <a:srgbClr val="FFFFFF"/>
                </a:solidFill>
                <a:ea typeface="SimSun" charset="0"/>
                <a:cs typeface="Arial" charset="0"/>
              </a:rPr>
              <a:t>免费获得该讲解</a:t>
            </a:r>
            <a:r>
              <a:rPr lang="en-US" sz="3600" dirty="0">
                <a:solidFill>
                  <a:srgbClr val="FFFFFF"/>
                </a:solidFill>
                <a:ea typeface="SimSun" charset="0"/>
                <a:cs typeface="Arial" charset="0"/>
              </a:rPr>
              <a:t>!</a:t>
            </a:r>
            <a:endParaRPr lang="en-US" sz="1200" dirty="0">
              <a:solidFill>
                <a:srgbClr val="FFFFFF"/>
              </a:solidFill>
              <a:ea typeface="SimSun" charset="0"/>
              <a:cs typeface="Arial" charset="0"/>
            </a:endParaRPr>
          </a:p>
        </p:txBody>
      </p:sp>
      <p:pic>
        <p:nvPicPr>
          <p:cNvPr id="2" name="Picture 1"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159620"/>
            <a:ext cx="6153212" cy="3483594"/>
          </a:xfrm>
          <a:prstGeom prst="rect">
            <a:avLst/>
          </a:prstGeom>
        </p:spPr>
      </p:pic>
      <p:sp>
        <p:nvSpPr>
          <p:cNvPr id="6" name="Rectangle 1026"/>
          <p:cNvSpPr txBox="1">
            <a:spLocks noChangeArrowheads="1"/>
          </p:cNvSpPr>
          <p:nvPr/>
        </p:nvSpPr>
        <p:spPr bwMode="auto">
          <a:xfrm>
            <a:off x="0" y="1247834"/>
            <a:ext cx="9144000" cy="57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zh-CN" altLang="en-US" sz="3600" b="1" dirty="0" smtClean="0">
                <a:solidFill>
                  <a:srgbClr val="000000"/>
                </a:solidFill>
                <a:ea typeface="SimSun" charset="0"/>
                <a:cs typeface="Arial" charset="0"/>
              </a:rPr>
              <a:t>圣经学习下载</a:t>
            </a:r>
            <a:endParaRPr lang="zh-CN" altLang="en-US" sz="3600" b="1" dirty="0">
              <a:solidFill>
                <a:srgbClr val="000000"/>
              </a:solidFill>
              <a:ea typeface="SimSun" charset="0"/>
              <a:cs typeface="Arial" charset="0"/>
            </a:endParaRPr>
          </a:p>
        </p:txBody>
      </p:sp>
    </p:spTree>
    <p:extLst>
      <p:ext uri="{BB962C8B-B14F-4D97-AF65-F5344CB8AC3E}">
        <p14:creationId xmlns:p14="http://schemas.microsoft.com/office/powerpoint/2010/main" val="2553519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2"/>
                                        </p:tgtEl>
                                        <p:attrNameLst>
                                          <p:attrName>ppt_x</p:attrName>
                                        </p:attrNameLst>
                                      </p:cBhvr>
                                      <p:tavLst>
                                        <p:tav tm="0">
                                          <p:val>
                                            <p:strVal val="ppt_x"/>
                                          </p:val>
                                        </p:tav>
                                        <p:tav tm="100000">
                                          <p:val>
                                            <p:strVal val="0-ppt_w/2"/>
                                          </p:val>
                                        </p:tav>
                                      </p:tavLst>
                                    </p:anim>
                                    <p:anim calcmode="lin" valueType="num">
                                      <p:cBhvr additive="base">
                                        <p:cTn id="7" dur="2000"/>
                                        <p:tgtEl>
                                          <p:spTgt spid="2"/>
                                        </p:tgtEl>
                                        <p:attrNameLst>
                                          <p:attrName>ppt_y</p:attrName>
                                        </p:attrNameLst>
                                      </p:cBhvr>
                                      <p:tavLst>
                                        <p:tav tm="0">
                                          <p:val>
                                            <p:strVal val="ppt_y"/>
                                          </p:val>
                                        </p:tav>
                                        <p:tav tm="100000">
                                          <p:val>
                                            <p:strVal val="ppt_y"/>
                                          </p:val>
                                        </p:tav>
                                      </p:tavLst>
                                    </p:anim>
                                    <p:set>
                                      <p:cBhvr>
                                        <p:cTn id="8" dur="1" fill="hold">
                                          <p:stCondLst>
                                            <p:cond delay="1999"/>
                                          </p:stCondLst>
                                        </p:cTn>
                                        <p:tgtEl>
                                          <p:spTgt spid="2"/>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1+#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75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7506"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7507"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7508"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09"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0"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7511"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7523"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7524"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7525"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7526"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18445" name="Rectangle 13"/>
          <p:cNvSpPr>
            <a:spLocks noChangeArrowheads="1"/>
          </p:cNvSpPr>
          <p:nvPr/>
        </p:nvSpPr>
        <p:spPr bwMode="auto">
          <a:xfrm>
            <a:off x="1835696" y="3717032"/>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smtClean="0">
                <a:solidFill>
                  <a:srgbClr val="66FF99"/>
                </a:solidFill>
                <a:latin typeface="Helvetica" charset="0"/>
                <a:ea typeface="MS Gothic" charset="0"/>
                <a:cs typeface="MS Gothic" charset="0"/>
              </a:rPr>
              <a:t> </a:t>
            </a:r>
            <a:r>
              <a:rPr lang="zh-TW" altLang="en-US" sz="3200" b="1" dirty="0" smtClean="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18446"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18447"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18448" name="Rectangle 16"/>
          <p:cNvSpPr>
            <a:spLocks noChangeArrowheads="1"/>
          </p:cNvSpPr>
          <p:nvPr/>
        </p:nvSpPr>
        <p:spPr bwMode="auto">
          <a:xfrm>
            <a:off x="5508104" y="3717032"/>
            <a:ext cx="147637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77517" name="Text Box 17"/>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7518" name="Text Box 18"/>
          <p:cNvSpPr txBox="1">
            <a:spLocks noChangeArrowheads="1"/>
          </p:cNvSpPr>
          <p:nvPr/>
        </p:nvSpPr>
        <p:spPr bwMode="auto">
          <a:xfrm>
            <a:off x="8764588" y="6132513"/>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7519" name="Text Box 19"/>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16</a:t>
            </a:r>
          </a:p>
        </p:txBody>
      </p:sp>
      <p:sp>
        <p:nvSpPr>
          <p:cNvPr id="277520" name="Text Box 20"/>
          <p:cNvSpPr txBox="1">
            <a:spLocks noChangeArrowheads="1"/>
          </p:cNvSpPr>
          <p:nvPr/>
        </p:nvSpPr>
        <p:spPr bwMode="auto">
          <a:xfrm>
            <a:off x="8702675"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3</a:t>
            </a:r>
          </a:p>
        </p:txBody>
      </p:sp>
      <p:sp>
        <p:nvSpPr>
          <p:cNvPr id="24" name="Title 23"/>
          <p:cNvSpPr>
            <a:spLocks noGrp="1"/>
          </p:cNvSpPr>
          <p:nvPr>
            <p:ph type="title" idx="4294967295"/>
          </p:nvPr>
        </p:nvSpPr>
        <p:spPr bwMode="auto">
          <a:xfrm>
            <a:off x="457200" y="2286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solidFill>
                  <a:srgbClr val="FFEA18"/>
                </a:solidFill>
                <a:latin typeface="楷体" pitchFamily="49" charset="-122"/>
                <a:ea typeface="楷体" pitchFamily="49" charset="-122"/>
                <a:cs typeface="MS Gothic" charset="0"/>
              </a:rPr>
              <a:t>福音书的框架</a:t>
            </a:r>
            <a:r>
              <a:rPr lang="en-GB" b="1" smtClean="0">
                <a:solidFill>
                  <a:srgbClr val="FFEA18"/>
                </a:solidFill>
                <a:latin typeface="楷体" pitchFamily="49" charset="-122"/>
                <a:ea typeface="楷体" pitchFamily="49" charset="-122"/>
                <a:cs typeface="MS Gothic" charset="0"/>
              </a:rPr>
              <a:t>…</a:t>
            </a:r>
            <a:endParaRPr lang="en-US" dirty="0">
              <a:latin typeface="楷体" pitchFamily="49" charset="-122"/>
              <a:ea typeface="楷体" pitchFamily="49" charset="-122"/>
              <a:cs typeface="MS Gothic" charset="0"/>
            </a:endParaRPr>
          </a:p>
        </p:txBody>
      </p:sp>
      <p:sp>
        <p:nvSpPr>
          <p:cNvPr id="25" name="TextBox 24"/>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342236080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nodeType="afterGroup">
                            <p:stCondLst>
                              <p:cond delay="500"/>
                            </p:stCondLst>
                            <p:childTnLst>
                              <p:par>
                                <p:cTn id="9" presetID="23" presetClass="entr" presetSubtype="528" fill="hold" nodeType="afterEffect">
                                  <p:stCondLst>
                                    <p:cond delay="0"/>
                                  </p:stCondLst>
                                  <p:childTnLst>
                                    <p:set>
                                      <p:cBhvr>
                                        <p:cTn id="10" dur="1" fill="hold">
                                          <p:stCondLst>
                                            <p:cond delay="0"/>
                                          </p:stCondLst>
                                        </p:cTn>
                                        <p:tgtEl>
                                          <p:spTgt spid="18446"/>
                                        </p:tgtEl>
                                        <p:attrNameLst>
                                          <p:attrName>style.visibility</p:attrName>
                                        </p:attrNameLst>
                                      </p:cBhvr>
                                      <p:to>
                                        <p:strVal val="visible"/>
                                      </p:to>
                                    </p:set>
                                    <p:anim calcmode="lin" valueType="num">
                                      <p:cBhvr>
                                        <p:cTn id="11" dur="500" fill="hold"/>
                                        <p:tgtEl>
                                          <p:spTgt spid="18446"/>
                                        </p:tgtEl>
                                        <p:attrNameLst>
                                          <p:attrName>ppt_w</p:attrName>
                                        </p:attrNameLst>
                                      </p:cBhvr>
                                      <p:tavLst>
                                        <p:tav tm="100000">
                                          <p:val>
                                            <p:fltVal val="0"/>
                                          </p:val>
                                        </p:tav>
                                        <p:tav>
                                          <p:val>
                                            <p:strVal val="#ppt_w"/>
                                          </p:val>
                                        </p:tav>
                                      </p:tavLst>
                                    </p:anim>
                                    <p:anim calcmode="lin" valueType="num">
                                      <p:cBhvr>
                                        <p:cTn id="12" dur="500" fill="hold"/>
                                        <p:tgtEl>
                                          <p:spTgt spid="18446"/>
                                        </p:tgtEl>
                                        <p:attrNameLst>
                                          <p:attrName>ppt_h</p:attrName>
                                        </p:attrNameLst>
                                      </p:cBhvr>
                                      <p:tavLst>
                                        <p:tav tm="100000">
                                          <p:val>
                                            <p:fltVal val="0"/>
                                          </p:val>
                                        </p:tav>
                                        <p:tav>
                                          <p:val>
                                            <p:strVal val="#ppt_h"/>
                                          </p:val>
                                        </p:tav>
                                      </p:tavLst>
                                    </p:anim>
                                    <p:anim calcmode="lin" valueType="num">
                                      <p:cBhvr>
                                        <p:cTn id="13" dur="500" fill="hold"/>
                                        <p:tgtEl>
                                          <p:spTgt spid="18446"/>
                                        </p:tgtEl>
                                        <p:attrNameLst>
                                          <p:attrName>ppt_x</p:attrName>
                                        </p:attrNameLst>
                                      </p:cBhvr>
                                      <p:tavLst>
                                        <p:tav tm="100000">
                                          <p:val>
                                            <p:fltVal val="0.5"/>
                                          </p:val>
                                        </p:tav>
                                        <p:tav>
                                          <p:val>
                                            <p:strVal val="#ppt_x"/>
                                          </p:val>
                                        </p:tav>
                                      </p:tavLst>
                                    </p:anim>
                                    <p:anim calcmode="lin" valueType="num">
                                      <p:cBhvr>
                                        <p:cTn id="14" dur="500" fill="hold"/>
                                        <p:tgtEl>
                                          <p:spTgt spid="18446"/>
                                        </p:tgtEl>
                                        <p:attrNameLst>
                                          <p:attrName>ppt_y</p:attrName>
                                        </p:attrNameLst>
                                      </p:cBhvr>
                                      <p:tavLst>
                                        <p:tav tm="100000">
                                          <p:val>
                                            <p:fltVal val="0.5"/>
                                          </p:val>
                                        </p:tav>
                                        <p:tav>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528" fill="hold" nodeType="clickEffect">
                                  <p:stCondLst>
                                    <p:cond delay="0"/>
                                  </p:stCondLst>
                                  <p:childTnLst>
                                    <p:set>
                                      <p:cBhvr>
                                        <p:cTn id="18" dur="1" fill="hold">
                                          <p:stCondLst>
                                            <p:cond delay="0"/>
                                          </p:stCondLst>
                                        </p:cTn>
                                        <p:tgtEl>
                                          <p:spTgt spid="18447"/>
                                        </p:tgtEl>
                                        <p:attrNameLst>
                                          <p:attrName>style.visibility</p:attrName>
                                        </p:attrNameLst>
                                      </p:cBhvr>
                                      <p:to>
                                        <p:strVal val="visible"/>
                                      </p:to>
                                    </p:set>
                                    <p:anim calcmode="lin" valueType="num">
                                      <p:cBhvr>
                                        <p:cTn id="19" dur="500" fill="hold"/>
                                        <p:tgtEl>
                                          <p:spTgt spid="18447"/>
                                        </p:tgtEl>
                                        <p:attrNameLst>
                                          <p:attrName>ppt_w</p:attrName>
                                        </p:attrNameLst>
                                      </p:cBhvr>
                                      <p:tavLst>
                                        <p:tav tm="100000">
                                          <p:val>
                                            <p:fltVal val="0"/>
                                          </p:val>
                                        </p:tav>
                                        <p:tav>
                                          <p:val>
                                            <p:strVal val="#ppt_w"/>
                                          </p:val>
                                        </p:tav>
                                      </p:tavLst>
                                    </p:anim>
                                    <p:anim calcmode="lin" valueType="num">
                                      <p:cBhvr>
                                        <p:cTn id="20" dur="500" fill="hold"/>
                                        <p:tgtEl>
                                          <p:spTgt spid="18447"/>
                                        </p:tgtEl>
                                        <p:attrNameLst>
                                          <p:attrName>ppt_h</p:attrName>
                                        </p:attrNameLst>
                                      </p:cBhvr>
                                      <p:tavLst>
                                        <p:tav tm="100000">
                                          <p:val>
                                            <p:fltVal val="0"/>
                                          </p:val>
                                        </p:tav>
                                        <p:tav>
                                          <p:val>
                                            <p:strVal val="#ppt_h"/>
                                          </p:val>
                                        </p:tav>
                                      </p:tavLst>
                                    </p:anim>
                                    <p:anim calcmode="lin" valueType="num">
                                      <p:cBhvr>
                                        <p:cTn id="21" dur="500" fill="hold"/>
                                        <p:tgtEl>
                                          <p:spTgt spid="18447"/>
                                        </p:tgtEl>
                                        <p:attrNameLst>
                                          <p:attrName>ppt_x</p:attrName>
                                        </p:attrNameLst>
                                      </p:cBhvr>
                                      <p:tavLst>
                                        <p:tav tm="100000">
                                          <p:val>
                                            <p:fltVal val="0.5"/>
                                          </p:val>
                                        </p:tav>
                                        <p:tav>
                                          <p:val>
                                            <p:strVal val="#ppt_x"/>
                                          </p:val>
                                        </p:tav>
                                      </p:tavLst>
                                    </p:anim>
                                    <p:anim calcmode="lin" valueType="num">
                                      <p:cBhvr>
                                        <p:cTn id="22" dur="500" fill="hold"/>
                                        <p:tgtEl>
                                          <p:spTgt spid="18447"/>
                                        </p:tgtEl>
                                        <p:attrNameLst>
                                          <p:attrName>ppt_y</p:attrName>
                                        </p:attrNameLst>
                                      </p:cBhvr>
                                      <p:tavLst>
                                        <p:tav tm="100000">
                                          <p:val>
                                            <p:fltVal val="0.5"/>
                                          </p:val>
                                        </p:tav>
                                        <p:tav>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528" fill="hold" nodeType="clickEffect">
                                  <p:stCondLst>
                                    <p:cond delay="0"/>
                                  </p:stCondLst>
                                  <p:childTnLst>
                                    <p:set>
                                      <p:cBhvr>
                                        <p:cTn id="26" dur="1" fill="hold">
                                          <p:stCondLst>
                                            <p:cond delay="0"/>
                                          </p:stCondLst>
                                        </p:cTn>
                                        <p:tgtEl>
                                          <p:spTgt spid="18445"/>
                                        </p:tgtEl>
                                        <p:attrNameLst>
                                          <p:attrName>style.visibility</p:attrName>
                                        </p:attrNameLst>
                                      </p:cBhvr>
                                      <p:to>
                                        <p:strVal val="visible"/>
                                      </p:to>
                                    </p:set>
                                    <p:anim calcmode="lin" valueType="num">
                                      <p:cBhvr>
                                        <p:cTn id="27" dur="500" fill="hold"/>
                                        <p:tgtEl>
                                          <p:spTgt spid="18445"/>
                                        </p:tgtEl>
                                        <p:attrNameLst>
                                          <p:attrName>ppt_w</p:attrName>
                                        </p:attrNameLst>
                                      </p:cBhvr>
                                      <p:tavLst>
                                        <p:tav tm="100000">
                                          <p:val>
                                            <p:fltVal val="0"/>
                                          </p:val>
                                        </p:tav>
                                        <p:tav>
                                          <p:val>
                                            <p:strVal val="#ppt_w"/>
                                          </p:val>
                                        </p:tav>
                                      </p:tavLst>
                                    </p:anim>
                                    <p:anim calcmode="lin" valueType="num">
                                      <p:cBhvr>
                                        <p:cTn id="28" dur="500" fill="hold"/>
                                        <p:tgtEl>
                                          <p:spTgt spid="18445"/>
                                        </p:tgtEl>
                                        <p:attrNameLst>
                                          <p:attrName>ppt_h</p:attrName>
                                        </p:attrNameLst>
                                      </p:cBhvr>
                                      <p:tavLst>
                                        <p:tav tm="100000">
                                          <p:val>
                                            <p:fltVal val="0"/>
                                          </p:val>
                                        </p:tav>
                                        <p:tav>
                                          <p:val>
                                            <p:strVal val="#ppt_h"/>
                                          </p:val>
                                        </p:tav>
                                      </p:tavLst>
                                    </p:anim>
                                    <p:anim calcmode="lin" valueType="num">
                                      <p:cBhvr>
                                        <p:cTn id="29" dur="500" fill="hold"/>
                                        <p:tgtEl>
                                          <p:spTgt spid="18445"/>
                                        </p:tgtEl>
                                        <p:attrNameLst>
                                          <p:attrName>ppt_x</p:attrName>
                                        </p:attrNameLst>
                                      </p:cBhvr>
                                      <p:tavLst>
                                        <p:tav tm="100000">
                                          <p:val>
                                            <p:fltVal val="0.5"/>
                                          </p:val>
                                        </p:tav>
                                        <p:tav>
                                          <p:val>
                                            <p:strVal val="#ppt_x"/>
                                          </p:val>
                                        </p:tav>
                                      </p:tavLst>
                                    </p:anim>
                                    <p:anim calcmode="lin" valueType="num">
                                      <p:cBhvr>
                                        <p:cTn id="30" dur="500" fill="hold"/>
                                        <p:tgtEl>
                                          <p:spTgt spid="18445"/>
                                        </p:tgtEl>
                                        <p:attrNameLst>
                                          <p:attrName>ppt_y</p:attrName>
                                        </p:attrNameLst>
                                      </p:cBhvr>
                                      <p:tavLst>
                                        <p:tav tm="100000">
                                          <p:val>
                                            <p:fltVal val="0.5"/>
                                          </p:val>
                                        </p:tav>
                                        <p:tav>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528" fill="hold" nodeType="clickEffect">
                                  <p:stCondLst>
                                    <p:cond delay="0"/>
                                  </p:stCondLst>
                                  <p:childTnLst>
                                    <p:set>
                                      <p:cBhvr>
                                        <p:cTn id="34" dur="1" fill="hold">
                                          <p:stCondLst>
                                            <p:cond delay="0"/>
                                          </p:stCondLst>
                                        </p:cTn>
                                        <p:tgtEl>
                                          <p:spTgt spid="18448"/>
                                        </p:tgtEl>
                                        <p:attrNameLst>
                                          <p:attrName>style.visibility</p:attrName>
                                        </p:attrNameLst>
                                      </p:cBhvr>
                                      <p:to>
                                        <p:strVal val="visible"/>
                                      </p:to>
                                    </p:set>
                                    <p:anim calcmode="lin" valueType="num">
                                      <p:cBhvr>
                                        <p:cTn id="35" dur="500" fill="hold"/>
                                        <p:tgtEl>
                                          <p:spTgt spid="18448"/>
                                        </p:tgtEl>
                                        <p:attrNameLst>
                                          <p:attrName>ppt_w</p:attrName>
                                        </p:attrNameLst>
                                      </p:cBhvr>
                                      <p:tavLst>
                                        <p:tav tm="100000">
                                          <p:val>
                                            <p:fltVal val="0"/>
                                          </p:val>
                                        </p:tav>
                                        <p:tav>
                                          <p:val>
                                            <p:strVal val="#ppt_w"/>
                                          </p:val>
                                        </p:tav>
                                      </p:tavLst>
                                    </p:anim>
                                    <p:anim calcmode="lin" valueType="num">
                                      <p:cBhvr>
                                        <p:cTn id="36" dur="500" fill="hold"/>
                                        <p:tgtEl>
                                          <p:spTgt spid="18448"/>
                                        </p:tgtEl>
                                        <p:attrNameLst>
                                          <p:attrName>ppt_h</p:attrName>
                                        </p:attrNameLst>
                                      </p:cBhvr>
                                      <p:tavLst>
                                        <p:tav tm="100000">
                                          <p:val>
                                            <p:fltVal val="0"/>
                                          </p:val>
                                        </p:tav>
                                        <p:tav>
                                          <p:val>
                                            <p:strVal val="#ppt_h"/>
                                          </p:val>
                                        </p:tav>
                                      </p:tavLst>
                                    </p:anim>
                                    <p:anim calcmode="lin" valueType="num">
                                      <p:cBhvr>
                                        <p:cTn id="37" dur="500" fill="hold"/>
                                        <p:tgtEl>
                                          <p:spTgt spid="18448"/>
                                        </p:tgtEl>
                                        <p:attrNameLst>
                                          <p:attrName>ppt_x</p:attrName>
                                        </p:attrNameLst>
                                      </p:cBhvr>
                                      <p:tavLst>
                                        <p:tav tm="100000">
                                          <p:val>
                                            <p:fltVal val="0.5"/>
                                          </p:val>
                                        </p:tav>
                                        <p:tav>
                                          <p:val>
                                            <p:strVal val="#ppt_x"/>
                                          </p:val>
                                        </p:tav>
                                      </p:tavLst>
                                    </p:anim>
                                    <p:anim calcmode="lin" valueType="num">
                                      <p:cBhvr>
                                        <p:cTn id="38" dur="500" fill="hold"/>
                                        <p:tgtEl>
                                          <p:spTgt spid="18448"/>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955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79554"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79555"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79556" name="AutoShape 4"/>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7"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8" name="AutoShape 6"/>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79559"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79596"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79597"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79598"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79599"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79561"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smtClean="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79562"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79563"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79564" name="Rectangle 16"/>
          <p:cNvSpPr>
            <a:spLocks noChangeArrowheads="1"/>
          </p:cNvSpPr>
          <p:nvPr/>
        </p:nvSpPr>
        <p:spPr bwMode="auto">
          <a:xfrm>
            <a:off x="5756275" y="3684588"/>
            <a:ext cx="186372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3" name="Group 17"/>
          <p:cNvGrpSpPr>
            <a:grpSpLocks/>
          </p:cNvGrpSpPr>
          <p:nvPr/>
        </p:nvGrpSpPr>
        <p:grpSpPr bwMode="auto">
          <a:xfrm>
            <a:off x="1652588" y="1629166"/>
            <a:ext cx="2237216" cy="1112448"/>
            <a:chOff x="1145" y="1163"/>
            <a:chExt cx="1550" cy="794"/>
          </a:xfrm>
        </p:grpSpPr>
        <p:grpSp>
          <p:nvGrpSpPr>
            <p:cNvPr id="4" name="Group 18"/>
            <p:cNvGrpSpPr>
              <a:grpSpLocks/>
            </p:cNvGrpSpPr>
            <p:nvPr/>
          </p:nvGrpSpPr>
          <p:grpSpPr bwMode="auto">
            <a:xfrm>
              <a:off x="1145" y="1176"/>
              <a:ext cx="617" cy="781"/>
              <a:chOff x="1145" y="1176"/>
              <a:chExt cx="617" cy="781"/>
            </a:xfrm>
          </p:grpSpPr>
          <p:sp>
            <p:nvSpPr>
              <p:cNvPr id="279593" name="Rectangle 19"/>
              <p:cNvSpPr>
                <a:spLocks noChangeArrowheads="1"/>
              </p:cNvSpPr>
              <p:nvPr/>
            </p:nvSpPr>
            <p:spPr bwMode="auto">
              <a:xfrm>
                <a:off x="1145" y="1176"/>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给</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94" name="Rectangle 20"/>
              <p:cNvSpPr>
                <a:spLocks noChangeArrowheads="1"/>
              </p:cNvSpPr>
              <p:nvPr/>
            </p:nvSpPr>
            <p:spPr bwMode="auto">
              <a:xfrm>
                <a:off x="1145" y="1530"/>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5" name="Rectangle 21"/>
              <p:cNvSpPr>
                <a:spLocks noChangeArrowheads="1"/>
              </p:cNvSpPr>
              <p:nvPr/>
            </p:nvSpPr>
            <p:spPr bwMode="auto">
              <a:xfrm>
                <a:off x="1145" y="1834"/>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92" name="Rectangle 22"/>
            <p:cNvSpPr>
              <a:spLocks noChangeArrowheads="1"/>
            </p:cNvSpPr>
            <p:nvPr/>
          </p:nvSpPr>
          <p:spPr bwMode="auto">
            <a:xfrm>
              <a:off x="1471" y="1163"/>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FFEA18"/>
                  </a:solidFill>
                  <a:latin typeface="Helvetica" charset="0"/>
                  <a:ea typeface="MS Gothic" charset="0"/>
                  <a:cs typeface="MS Gothic" charset="0"/>
                </a:rPr>
                <a:t>   </a:t>
              </a:r>
              <a:r>
                <a:rPr lang="zh-TW" altLang="en-US" sz="2500" b="1" smtClean="0">
                  <a:solidFill>
                    <a:srgbClr val="FFEA18"/>
                  </a:solidFill>
                  <a:latin typeface="KaiTi" pitchFamily="49" charset="-122"/>
                  <a:ea typeface="KaiTi" pitchFamily="49" charset="-122"/>
                  <a:cs typeface="MS Gothic" charset="0"/>
                </a:rPr>
                <a:t>犹太人</a:t>
              </a:r>
              <a:endParaRPr lang="en-GB" sz="2500" b="1" dirty="0">
                <a:solidFill>
                  <a:srgbClr val="FFEA18"/>
                </a:solidFill>
                <a:latin typeface="KaiTi" pitchFamily="49" charset="-122"/>
                <a:ea typeface="KaiTi" pitchFamily="49" charset="-122"/>
                <a:cs typeface="MS Gothic" charset="0"/>
              </a:endParaRPr>
            </a:p>
          </p:txBody>
        </p:sp>
      </p:grpSp>
      <p:grpSp>
        <p:nvGrpSpPr>
          <p:cNvPr id="5" name="Group 23"/>
          <p:cNvGrpSpPr>
            <a:grpSpLocks/>
          </p:cNvGrpSpPr>
          <p:nvPr/>
        </p:nvGrpSpPr>
        <p:grpSpPr bwMode="auto">
          <a:xfrm>
            <a:off x="5070475" y="1570038"/>
            <a:ext cx="2595563" cy="1182687"/>
            <a:chOff x="3513" y="1121"/>
            <a:chExt cx="1799" cy="844"/>
          </a:xfrm>
        </p:grpSpPr>
        <p:grpSp>
          <p:nvGrpSpPr>
            <p:cNvPr id="6" name="Group 24"/>
            <p:cNvGrpSpPr>
              <a:grpSpLocks/>
            </p:cNvGrpSpPr>
            <p:nvPr/>
          </p:nvGrpSpPr>
          <p:grpSpPr bwMode="auto">
            <a:xfrm>
              <a:off x="3513" y="1184"/>
              <a:ext cx="617" cy="781"/>
              <a:chOff x="3513" y="1184"/>
              <a:chExt cx="617" cy="781"/>
            </a:xfrm>
          </p:grpSpPr>
          <p:sp>
            <p:nvSpPr>
              <p:cNvPr id="279588" name="Rectangle 25"/>
              <p:cNvSpPr>
                <a:spLocks noChangeArrowheads="1"/>
              </p:cNvSpPr>
              <p:nvPr/>
            </p:nvSpPr>
            <p:spPr bwMode="auto">
              <a:xfrm>
                <a:off x="3513" y="1184"/>
                <a:ext cx="588"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给</a:t>
                </a:r>
                <a:r>
                  <a:rPr lang="en-GB" sz="1800" b="1" smtClean="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79589" name="Rectangle 26"/>
              <p:cNvSpPr>
                <a:spLocks noChangeArrowheads="1"/>
              </p:cNvSpPr>
              <p:nvPr/>
            </p:nvSpPr>
            <p:spPr bwMode="auto">
              <a:xfrm>
                <a:off x="3513" y="1538"/>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90" name="Rectangle 27"/>
              <p:cNvSpPr>
                <a:spLocks noChangeArrowheads="1"/>
              </p:cNvSpPr>
              <p:nvPr/>
            </p:nvSpPr>
            <p:spPr bwMode="auto">
              <a:xfrm>
                <a:off x="3513" y="1842"/>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7" name="Rectangle 28"/>
            <p:cNvSpPr>
              <a:spLocks noChangeArrowheads="1"/>
            </p:cNvSpPr>
            <p:nvPr/>
          </p:nvSpPr>
          <p:spPr bwMode="auto">
            <a:xfrm>
              <a:off x="4088" y="1121"/>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FFEA18"/>
                  </a:solidFill>
                  <a:latin typeface="KaiTi" pitchFamily="49" charset="-122"/>
                  <a:ea typeface="KaiTi" pitchFamily="49" charset="-122"/>
                  <a:cs typeface="MS Gothic" charset="0"/>
                </a:rPr>
                <a:t>罗马人</a:t>
              </a:r>
              <a:endParaRPr lang="en-GB" sz="2500" b="1" dirty="0">
                <a:solidFill>
                  <a:srgbClr val="FFEA18"/>
                </a:solidFill>
                <a:latin typeface="KaiTi" pitchFamily="49" charset="-122"/>
                <a:ea typeface="KaiTi" pitchFamily="49" charset="-122"/>
                <a:cs typeface="MS Gothic" charset="0"/>
              </a:endParaRPr>
            </a:p>
          </p:txBody>
        </p:sp>
      </p:grpSp>
      <p:grpSp>
        <p:nvGrpSpPr>
          <p:cNvPr id="7" name="Group 29"/>
          <p:cNvGrpSpPr>
            <a:grpSpLocks/>
          </p:cNvGrpSpPr>
          <p:nvPr/>
        </p:nvGrpSpPr>
        <p:grpSpPr bwMode="auto">
          <a:xfrm>
            <a:off x="1674813" y="4237038"/>
            <a:ext cx="2554287" cy="1182687"/>
            <a:chOff x="1161" y="3025"/>
            <a:chExt cx="1769" cy="844"/>
          </a:xfrm>
        </p:grpSpPr>
        <p:grpSp>
          <p:nvGrpSpPr>
            <p:cNvPr id="8" name="Group 30"/>
            <p:cNvGrpSpPr>
              <a:grpSpLocks/>
            </p:cNvGrpSpPr>
            <p:nvPr/>
          </p:nvGrpSpPr>
          <p:grpSpPr bwMode="auto">
            <a:xfrm>
              <a:off x="1161" y="3088"/>
              <a:ext cx="617" cy="781"/>
              <a:chOff x="1161" y="3088"/>
              <a:chExt cx="617" cy="781"/>
            </a:xfrm>
          </p:grpSpPr>
          <p:sp>
            <p:nvSpPr>
              <p:cNvPr id="279583" name="Rectangle 31"/>
              <p:cNvSpPr>
                <a:spLocks noChangeArrowheads="1"/>
              </p:cNvSpPr>
              <p:nvPr/>
            </p:nvSpPr>
            <p:spPr bwMode="auto">
              <a:xfrm>
                <a:off x="1161"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给</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79584" name="Rectangle 32"/>
              <p:cNvSpPr>
                <a:spLocks noChangeArrowheads="1"/>
              </p:cNvSpPr>
              <p:nvPr/>
            </p:nvSpPr>
            <p:spPr bwMode="auto">
              <a:xfrm>
                <a:off x="1161"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5" name="Rectangle 33"/>
              <p:cNvSpPr>
                <a:spLocks noChangeArrowheads="1"/>
              </p:cNvSpPr>
              <p:nvPr/>
            </p:nvSpPr>
            <p:spPr bwMode="auto">
              <a:xfrm>
                <a:off x="1161"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82" name="Rectangle 34"/>
            <p:cNvSpPr>
              <a:spLocks noChangeArrowheads="1"/>
            </p:cNvSpPr>
            <p:nvPr/>
          </p:nvSpPr>
          <p:spPr bwMode="auto">
            <a:xfrm>
              <a:off x="1706" y="3025"/>
              <a:ext cx="1224"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FFEA18"/>
                  </a:solidFill>
                  <a:latin typeface="KaiTi" pitchFamily="49" charset="-122"/>
                  <a:ea typeface="KaiTi" pitchFamily="49" charset="-122"/>
                  <a:cs typeface="MS Gothic" charset="0"/>
                </a:rPr>
                <a:t>希腊人</a:t>
              </a:r>
              <a:endParaRPr lang="en-GB" sz="2500" b="1" dirty="0">
                <a:solidFill>
                  <a:srgbClr val="FFEA18"/>
                </a:solidFill>
                <a:latin typeface="KaiTi" pitchFamily="49" charset="-122"/>
                <a:ea typeface="KaiTi" pitchFamily="49" charset="-122"/>
                <a:cs typeface="MS Gothic" charset="0"/>
              </a:endParaRPr>
            </a:p>
          </p:txBody>
        </p:sp>
      </p:grpSp>
      <p:grpSp>
        <p:nvGrpSpPr>
          <p:cNvPr id="9" name="Group 48"/>
          <p:cNvGrpSpPr>
            <a:grpSpLocks/>
          </p:cNvGrpSpPr>
          <p:nvPr/>
        </p:nvGrpSpPr>
        <p:grpSpPr bwMode="auto">
          <a:xfrm>
            <a:off x="4848225" y="4241800"/>
            <a:ext cx="3187700" cy="1177925"/>
            <a:chOff x="3359" y="3028"/>
            <a:chExt cx="2209" cy="841"/>
          </a:xfrm>
        </p:grpSpPr>
        <p:grpSp>
          <p:nvGrpSpPr>
            <p:cNvPr id="10" name="Group 36"/>
            <p:cNvGrpSpPr>
              <a:grpSpLocks/>
            </p:cNvGrpSpPr>
            <p:nvPr/>
          </p:nvGrpSpPr>
          <p:grpSpPr bwMode="auto">
            <a:xfrm>
              <a:off x="3359" y="3088"/>
              <a:ext cx="710" cy="781"/>
              <a:chOff x="3473" y="3088"/>
              <a:chExt cx="617" cy="781"/>
            </a:xfrm>
          </p:grpSpPr>
          <p:sp>
            <p:nvSpPr>
              <p:cNvPr id="279578" name="Rectangle 37"/>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给</a:t>
                </a:r>
                <a:r>
                  <a:rPr lang="en-US" altLang="zh-TW" sz="1800" b="1" smtClean="0">
                    <a:solidFill>
                      <a:srgbClr val="FFEA18"/>
                    </a:solidFill>
                    <a:latin typeface="KaiTi" pitchFamily="49" charset="-122"/>
                    <a:ea typeface="KaiTi" pitchFamily="49" charset="-122"/>
                    <a:cs typeface="MS Gothic" charset="0"/>
                  </a:rPr>
                  <a:t>:</a:t>
                </a:r>
                <a:r>
                  <a:rPr lang="zh-TW" altLang="en-US" sz="1800" b="1" smtClean="0">
                    <a:solidFill>
                      <a:srgbClr val="FFEA18"/>
                    </a:solidFill>
                    <a:latin typeface="KaiTi" pitchFamily="49" charset="-122"/>
                    <a:ea typeface="KaiTi" pitchFamily="49" charset="-122"/>
                    <a:cs typeface="MS Gothic" charset="0"/>
                  </a:rPr>
                  <a:t> </a:t>
                </a:r>
                <a:endParaRPr lang="en-GB" sz="1800" b="1" dirty="0">
                  <a:solidFill>
                    <a:srgbClr val="FFEA18"/>
                  </a:solidFill>
                  <a:latin typeface="Helvetica" charset="0"/>
                  <a:ea typeface="MS Gothic" charset="0"/>
                  <a:cs typeface="MS Gothic" charset="0"/>
                </a:endParaRPr>
              </a:p>
            </p:txBody>
          </p:sp>
          <p:sp>
            <p:nvSpPr>
              <p:cNvPr id="279579" name="Rectangle 38"/>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79580" name="Rectangle 39"/>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79577" name="Rectangle 40"/>
            <p:cNvSpPr>
              <a:spLocks noChangeArrowheads="1"/>
            </p:cNvSpPr>
            <p:nvPr/>
          </p:nvSpPr>
          <p:spPr bwMode="auto">
            <a:xfrm>
              <a:off x="3792" y="3028"/>
              <a:ext cx="17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FFEA18"/>
                  </a:solidFill>
                  <a:latin typeface="KaiTi" pitchFamily="49" charset="-122"/>
                  <a:ea typeface="KaiTi" pitchFamily="49" charset="-122"/>
                  <a:cs typeface="MS Gothic" charset="0"/>
                </a:rPr>
                <a:t>  教会</a:t>
              </a:r>
              <a:endParaRPr lang="en-GB" sz="2500" b="1" dirty="0">
                <a:solidFill>
                  <a:srgbClr val="FFEA18"/>
                </a:solidFill>
                <a:latin typeface="KaiTi" pitchFamily="49" charset="-122"/>
                <a:ea typeface="KaiTi" pitchFamily="49" charset="-122"/>
                <a:cs typeface="MS Gothic" charset="0"/>
              </a:endParaRPr>
            </a:p>
          </p:txBody>
        </p:sp>
      </p:grpSp>
      <p:sp>
        <p:nvSpPr>
          <p:cNvPr id="279569" name="Text Box 41"/>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79570" name="Text Box 42"/>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1" name="Text Box 43"/>
          <p:cNvSpPr txBox="1">
            <a:spLocks noChangeArrowheads="1"/>
          </p:cNvSpPr>
          <p:nvPr/>
        </p:nvSpPr>
        <p:spPr bwMode="auto">
          <a:xfrm>
            <a:off x="8651875" y="6124575"/>
            <a:ext cx="166688"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79572" name="Text Box 44"/>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17</a:t>
            </a:r>
          </a:p>
        </p:txBody>
      </p:sp>
      <p:sp>
        <p:nvSpPr>
          <p:cNvPr id="279573" name="Text Box 45"/>
          <p:cNvSpPr txBox="1">
            <a:spLocks noChangeArrowheads="1"/>
          </p:cNvSpPr>
          <p:nvPr/>
        </p:nvSpPr>
        <p:spPr bwMode="auto">
          <a:xfrm>
            <a:off x="8694738"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48" name="Title 47"/>
          <p:cNvSpPr>
            <a:spLocks noGrp="1"/>
          </p:cNvSpPr>
          <p:nvPr>
            <p:ph type="title" idx="4294967295"/>
          </p:nvPr>
        </p:nvSpPr>
        <p:spPr bwMode="auto">
          <a:xfrm>
            <a:off x="457200" y="228600"/>
            <a:ext cx="7571184"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900" b="1" smtClean="0">
                <a:solidFill>
                  <a:srgbClr val="FFEA18"/>
                </a:solidFill>
                <a:latin typeface="楷体" pitchFamily="49" charset="-122"/>
                <a:ea typeface="楷体" pitchFamily="49" charset="-122"/>
                <a:cs typeface="MS Gothic" charset="0"/>
              </a:rPr>
              <a:t>  </a:t>
            </a:r>
            <a:r>
              <a:rPr lang="zh-CN" altLang="en-US" sz="4000" b="1" smtClean="0">
                <a:solidFill>
                  <a:srgbClr val="FFEA18"/>
                </a:solidFill>
                <a:latin typeface="楷体" pitchFamily="49" charset="-122"/>
                <a:ea typeface="楷体" pitchFamily="49" charset="-122"/>
                <a:cs typeface="MS Gothic" charset="0"/>
              </a:rPr>
              <a:t>福音书的受众</a:t>
            </a:r>
            <a:r>
              <a:rPr lang="en-US" altLang="zh-TW" sz="4000" b="1" smtClean="0">
                <a:solidFill>
                  <a:srgbClr val="FFEA18"/>
                </a:solidFill>
                <a:latin typeface="楷体" pitchFamily="49" charset="-122"/>
                <a:ea typeface="楷体" pitchFamily="49" charset="-122"/>
                <a:cs typeface="MS Gothic" charset="0"/>
              </a:rPr>
              <a:t>…</a:t>
            </a:r>
            <a:endParaRPr lang="en-US" sz="4000" dirty="0">
              <a:latin typeface="楷体" pitchFamily="49" charset="-122"/>
              <a:ea typeface="楷体" pitchFamily="49" charset="-122"/>
              <a:cs typeface="MS Gothic" charset="0"/>
            </a:endParaRPr>
          </a:p>
        </p:txBody>
      </p:sp>
      <p:sp>
        <p:nvSpPr>
          <p:cNvPr id="50" name="TextBox 49"/>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775509993"/>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iterate type="lt">
                                    <p:tmPct val="0"/>
                                  </p:iterate>
                                  <p:childTnLst>
                                    <p:set>
                                      <p:cBhvr>
                                        <p:cTn id="6" dur="1" fill="hold">
                                          <p:stCondLst>
                                            <p:cond delay="0"/>
                                          </p:stCondLst>
                                        </p:cTn>
                                        <p:tgtEl>
                                          <p:spTgt spid="48"/>
                                        </p:tgtEl>
                                        <p:attrNameLst>
                                          <p:attrName>style.visibility</p:attrName>
                                        </p:attrNameLst>
                                      </p:cBhvr>
                                      <p:to>
                                        <p:strVal val="visible"/>
                                      </p:to>
                                    </p:set>
                                    <p:animEffect transition="in" filter="dissolve">
                                      <p:cBhvr>
                                        <p:cTn id="7" dur="500"/>
                                        <p:tgtEl>
                                          <p:spTgt spid="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100000">
                                          <p:val>
                                            <p:fltVal val="0"/>
                                          </p:val>
                                        </p:tav>
                                        <p:tav>
                                          <p:val>
                                            <p:strVal val="#ppt_w"/>
                                          </p:val>
                                        </p:tav>
                                      </p:tavLst>
                                    </p:anim>
                                    <p:anim calcmode="lin" valueType="num">
                                      <p:cBhvr>
                                        <p:cTn id="13" dur="500" fill="hold"/>
                                        <p:tgtEl>
                                          <p:spTgt spid="3"/>
                                        </p:tgtEl>
                                        <p:attrNameLst>
                                          <p:attrName>ppt_h</p:attrName>
                                        </p:attrNameLst>
                                      </p:cBhvr>
                                      <p:tavLst>
                                        <p:tav tm="100000">
                                          <p:val>
                                            <p:fltVal val="0"/>
                                          </p:val>
                                        </p:tav>
                                        <p:tav>
                                          <p:val>
                                            <p:strVal val="#ppt_h"/>
                                          </p:val>
                                        </p:tav>
                                      </p:tavLst>
                                    </p:anim>
                                    <p:anim calcmode="lin" valueType="num">
                                      <p:cBhvr>
                                        <p:cTn id="14" dur="500" fill="hold"/>
                                        <p:tgtEl>
                                          <p:spTgt spid="3"/>
                                        </p:tgtEl>
                                        <p:attrNameLst>
                                          <p:attrName>ppt_x</p:attrName>
                                        </p:attrNameLst>
                                      </p:cBhvr>
                                      <p:tavLst>
                                        <p:tav tm="100000">
                                          <p:val>
                                            <p:fltVal val="0.5"/>
                                          </p:val>
                                        </p:tav>
                                        <p:tav>
                                          <p:val>
                                            <p:strVal val="#ppt_x"/>
                                          </p:val>
                                        </p:tav>
                                      </p:tavLst>
                                    </p:anim>
                                    <p:anim calcmode="lin" valueType="num">
                                      <p:cBhvr>
                                        <p:cTn id="15"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3" presetClass="entr" presetSubtype="528"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100000">
                                          <p:val>
                                            <p:fltVal val="0"/>
                                          </p:val>
                                        </p:tav>
                                        <p:tav>
                                          <p:val>
                                            <p:strVal val="#ppt_w"/>
                                          </p:val>
                                        </p:tav>
                                      </p:tavLst>
                                    </p:anim>
                                    <p:anim calcmode="lin" valueType="num">
                                      <p:cBhvr>
                                        <p:cTn id="21" dur="500" fill="hold"/>
                                        <p:tgtEl>
                                          <p:spTgt spid="5"/>
                                        </p:tgtEl>
                                        <p:attrNameLst>
                                          <p:attrName>ppt_h</p:attrName>
                                        </p:attrNameLst>
                                      </p:cBhvr>
                                      <p:tavLst>
                                        <p:tav tm="100000">
                                          <p:val>
                                            <p:fltVal val="0"/>
                                          </p:val>
                                        </p:tav>
                                        <p:tav>
                                          <p:val>
                                            <p:strVal val="#ppt_h"/>
                                          </p:val>
                                        </p:tav>
                                      </p:tavLst>
                                    </p:anim>
                                    <p:anim calcmode="lin" valueType="num">
                                      <p:cBhvr>
                                        <p:cTn id="22" dur="500" fill="hold"/>
                                        <p:tgtEl>
                                          <p:spTgt spid="5"/>
                                        </p:tgtEl>
                                        <p:attrNameLst>
                                          <p:attrName>ppt_x</p:attrName>
                                        </p:attrNameLst>
                                      </p:cBhvr>
                                      <p:tavLst>
                                        <p:tav tm="100000">
                                          <p:val>
                                            <p:fltVal val="0.5"/>
                                          </p:val>
                                        </p:tav>
                                        <p:tav>
                                          <p:val>
                                            <p:strVal val="#ppt_x"/>
                                          </p:val>
                                        </p:tav>
                                      </p:tavLst>
                                    </p:anim>
                                    <p:anim calcmode="lin" valueType="num">
                                      <p:cBhvr>
                                        <p:cTn id="23"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100000">
                                          <p:val>
                                            <p:fltVal val="0"/>
                                          </p:val>
                                        </p:tav>
                                        <p:tav>
                                          <p:val>
                                            <p:strVal val="#ppt_w"/>
                                          </p:val>
                                        </p:tav>
                                      </p:tavLst>
                                    </p:anim>
                                    <p:anim calcmode="lin" valueType="num">
                                      <p:cBhvr>
                                        <p:cTn id="29" dur="500" fill="hold"/>
                                        <p:tgtEl>
                                          <p:spTgt spid="7"/>
                                        </p:tgtEl>
                                        <p:attrNameLst>
                                          <p:attrName>ppt_h</p:attrName>
                                        </p:attrNameLst>
                                      </p:cBhvr>
                                      <p:tavLst>
                                        <p:tav tm="100000">
                                          <p:val>
                                            <p:fltVal val="0"/>
                                          </p:val>
                                        </p:tav>
                                        <p:tav>
                                          <p:val>
                                            <p:strVal val="#ppt_h"/>
                                          </p:val>
                                        </p:tav>
                                      </p:tavLst>
                                    </p:anim>
                                    <p:anim calcmode="lin" valueType="num">
                                      <p:cBhvr>
                                        <p:cTn id="30" dur="500" fill="hold"/>
                                        <p:tgtEl>
                                          <p:spTgt spid="7"/>
                                        </p:tgtEl>
                                        <p:attrNameLst>
                                          <p:attrName>ppt_x</p:attrName>
                                        </p:attrNameLst>
                                      </p:cBhvr>
                                      <p:tavLst>
                                        <p:tav tm="100000">
                                          <p:val>
                                            <p:fltVal val="0.5"/>
                                          </p:val>
                                        </p:tav>
                                        <p:tav>
                                          <p:val>
                                            <p:strVal val="#ppt_x"/>
                                          </p:val>
                                        </p:tav>
                                      </p:tavLst>
                                    </p:anim>
                                    <p:anim calcmode="lin" valueType="num">
                                      <p:cBhvr>
                                        <p:cTn id="31"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AutoShape 1"/>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pic>
        <p:nvPicPr>
          <p:cNvPr id="281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81603" name="Rectangle 3"/>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04" name="Rectangle 4"/>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1605" name="AutoShape 5"/>
          <p:cNvSpPr>
            <a:spLocks noChangeArrowheads="1"/>
          </p:cNvSpPr>
          <p:nvPr/>
        </p:nvSpPr>
        <p:spPr bwMode="auto">
          <a:xfrm>
            <a:off x="4725988" y="88900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6" name="AutoShape 6"/>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1607" name="AutoShape 7"/>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8"/>
          <p:cNvGrpSpPr>
            <a:grpSpLocks/>
          </p:cNvGrpSpPr>
          <p:nvPr/>
        </p:nvGrpSpPr>
        <p:grpSpPr bwMode="auto">
          <a:xfrm>
            <a:off x="1412875" y="946150"/>
            <a:ext cx="3860800" cy="3332163"/>
            <a:chOff x="979" y="675"/>
            <a:chExt cx="2675" cy="2379"/>
          </a:xfrm>
        </p:grpSpPr>
        <p:sp>
          <p:nvSpPr>
            <p:cNvPr id="281661" name="Rectangle 9"/>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62" name="Rectangle 10"/>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63" name="Rectangle 11"/>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64" name="Rectangle 12"/>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09" name="Rectangle 13"/>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smtClean="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1610" name="Rectangle 14"/>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Helvetica" charset="0"/>
                <a:ea typeface="MS Gothic" charset="0"/>
                <a:cs typeface="MS Gothic" charset="0"/>
              </a:rPr>
              <a:t>  </a:t>
            </a:r>
            <a:r>
              <a:rPr lang="zh-TW" altLang="en-US" sz="3200" b="1" smtClean="0">
                <a:solidFill>
                  <a:srgbClr val="66FF99"/>
                </a:solidFill>
                <a:latin typeface="KaiTi" pitchFamily="49" charset="-122"/>
                <a:ea typeface="KaiTi" pitchFamily="49" charset="-122"/>
                <a:cs typeface="MS Gothic" charset="0"/>
              </a:rPr>
              <a:t>马太</a:t>
            </a:r>
            <a:endParaRPr lang="en-GB" sz="3200" b="1" dirty="0">
              <a:solidFill>
                <a:srgbClr val="66FF99"/>
              </a:solidFill>
              <a:latin typeface="KaiTi" pitchFamily="49" charset="-122"/>
              <a:ea typeface="KaiTi" pitchFamily="49" charset="-122"/>
              <a:cs typeface="MS Gothic" charset="0"/>
            </a:endParaRPr>
          </a:p>
        </p:txBody>
      </p:sp>
      <p:sp>
        <p:nvSpPr>
          <p:cNvPr id="281611" name="Rectangle 15"/>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1612" name="Rectangle 16"/>
          <p:cNvSpPr>
            <a:spLocks noChangeArrowheads="1"/>
          </p:cNvSpPr>
          <p:nvPr/>
        </p:nvSpPr>
        <p:spPr bwMode="auto">
          <a:xfrm>
            <a:off x="5759450" y="3684588"/>
            <a:ext cx="14763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200" b="1">
                <a:solidFill>
                  <a:srgbClr val="66FF99"/>
                </a:solidFill>
                <a:latin typeface="Helvetica" charset="0"/>
                <a:ea typeface="MS Gothic" charset="0"/>
                <a:cs typeface="MS Gothic" charset="0"/>
              </a:rPr>
              <a:t>JOHN</a:t>
            </a:r>
          </a:p>
        </p:txBody>
      </p:sp>
      <p:sp>
        <p:nvSpPr>
          <p:cNvPr id="281613" name="Rectangle 17"/>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smtClean="0">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1614" name="Rectangle 18"/>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1615" name="Rectangle 19"/>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1616" name="Rectangle 20"/>
          <p:cNvSpPr>
            <a:spLocks noChangeArrowheads="1"/>
          </p:cNvSpPr>
          <p:nvPr/>
        </p:nvSpPr>
        <p:spPr bwMode="auto">
          <a:xfrm>
            <a:off x="5895975" y="4241800"/>
            <a:ext cx="1765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CHURCH</a:t>
            </a:r>
          </a:p>
        </p:txBody>
      </p:sp>
      <p:sp>
        <p:nvSpPr>
          <p:cNvPr id="281617" name="Rectangle 21"/>
          <p:cNvSpPr>
            <a:spLocks noChangeArrowheads="1"/>
          </p:cNvSpPr>
          <p:nvPr/>
        </p:nvSpPr>
        <p:spPr bwMode="auto">
          <a:xfrm>
            <a:off x="1652588" y="1647825"/>
            <a:ext cx="90318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KaiTi" pitchFamily="49" charset="-122"/>
                <a:ea typeface="KaiTi" pitchFamily="49" charset="-122"/>
                <a:cs typeface="MS Gothic" charset="0"/>
              </a:rPr>
              <a:t>:</a:t>
            </a:r>
            <a:endParaRPr lang="en-GB" sz="1800" b="1" dirty="0">
              <a:solidFill>
                <a:srgbClr val="FAFD00"/>
              </a:solidFill>
              <a:latin typeface="KaiTi" pitchFamily="49" charset="-122"/>
              <a:ea typeface="KaiTi" pitchFamily="49" charset="-122"/>
              <a:cs typeface="MS Gothic" charset="0"/>
            </a:endParaRPr>
          </a:p>
        </p:txBody>
      </p:sp>
      <p:sp>
        <p:nvSpPr>
          <p:cNvPr id="281618" name="Rectangle 22"/>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1619" name="Rectangle 23"/>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0" name="Rectangle 24"/>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3" name="Group 25"/>
          <p:cNvGrpSpPr>
            <a:grpSpLocks/>
          </p:cNvGrpSpPr>
          <p:nvPr/>
        </p:nvGrpSpPr>
        <p:grpSpPr bwMode="auto">
          <a:xfrm>
            <a:off x="1652588" y="2070100"/>
            <a:ext cx="2538412" cy="469900"/>
            <a:chOff x="1145" y="1478"/>
            <a:chExt cx="1759" cy="336"/>
          </a:xfrm>
        </p:grpSpPr>
        <p:sp>
          <p:nvSpPr>
            <p:cNvPr id="281659" name="Rectangle 26"/>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为</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60" name="Rectangle 27"/>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FFEA18"/>
                  </a:solidFill>
                  <a:latin typeface="KaiTi" pitchFamily="49" charset="-122"/>
                  <a:ea typeface="KaiTi" pitchFamily="49" charset="-122"/>
                  <a:cs typeface="MS Gothic" charset="0"/>
                </a:rPr>
                <a:t>君王</a:t>
              </a:r>
              <a:endParaRPr lang="en-GB" sz="2500" b="1" dirty="0">
                <a:solidFill>
                  <a:srgbClr val="FFEA18"/>
                </a:solidFill>
                <a:latin typeface="KaiTi" pitchFamily="49" charset="-122"/>
                <a:ea typeface="KaiTi" pitchFamily="49" charset="-122"/>
                <a:cs typeface="MS Gothic" charset="0"/>
              </a:endParaRPr>
            </a:p>
          </p:txBody>
        </p:sp>
      </p:grpSp>
      <p:grpSp>
        <p:nvGrpSpPr>
          <p:cNvPr id="4" name="Group 28"/>
          <p:cNvGrpSpPr>
            <a:grpSpLocks/>
          </p:cNvGrpSpPr>
          <p:nvPr/>
        </p:nvGrpSpPr>
        <p:grpSpPr bwMode="auto">
          <a:xfrm>
            <a:off x="5070475" y="2065338"/>
            <a:ext cx="2578100" cy="469900"/>
            <a:chOff x="3513" y="1474"/>
            <a:chExt cx="1787" cy="336"/>
          </a:xfrm>
        </p:grpSpPr>
        <p:sp>
          <p:nvSpPr>
            <p:cNvPr id="281657" name="Rectangle 29"/>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为</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8" name="Rectangle 30"/>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FFEA18"/>
                  </a:solidFill>
                  <a:latin typeface="KaiTi" pitchFamily="49" charset="-122"/>
                  <a:ea typeface="KaiTi" pitchFamily="49" charset="-122"/>
                  <a:cs typeface="MS Gothic" charset="0"/>
                </a:rPr>
                <a:t>仆人</a:t>
              </a:r>
              <a:endParaRPr lang="en-GB" sz="2500" b="1" dirty="0">
                <a:solidFill>
                  <a:srgbClr val="FFEA18"/>
                </a:solidFill>
                <a:latin typeface="KaiTi" pitchFamily="49" charset="-122"/>
                <a:ea typeface="KaiTi" pitchFamily="49" charset="-122"/>
                <a:cs typeface="MS Gothic" charset="0"/>
              </a:endParaRPr>
            </a:p>
          </p:txBody>
        </p:sp>
      </p:grpSp>
      <p:sp>
        <p:nvSpPr>
          <p:cNvPr id="281623" name="Rectangle 31"/>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1624" name="Rectangle 32"/>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33"/>
          <p:cNvGrpSpPr>
            <a:grpSpLocks/>
          </p:cNvGrpSpPr>
          <p:nvPr/>
        </p:nvGrpSpPr>
        <p:grpSpPr bwMode="auto">
          <a:xfrm>
            <a:off x="1674813" y="4735513"/>
            <a:ext cx="2532062" cy="469900"/>
            <a:chOff x="1161" y="3381"/>
            <a:chExt cx="1754" cy="336"/>
          </a:xfrm>
        </p:grpSpPr>
        <p:sp>
          <p:nvSpPr>
            <p:cNvPr id="281655" name="Rectangle 34"/>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为</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56" name="Rectangle 35"/>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FFEA18"/>
                  </a:solidFill>
                  <a:latin typeface="KaiTi" pitchFamily="49" charset="-122"/>
                  <a:ea typeface="KaiTi" pitchFamily="49" charset="-122"/>
                  <a:cs typeface="MS Gothic" charset="0"/>
                </a:rPr>
                <a:t>神</a:t>
              </a:r>
              <a:r>
                <a:rPr lang="en-US" altLang="zh-TW" sz="2500" b="1" dirty="0" smtClean="0">
                  <a:solidFill>
                    <a:srgbClr val="FFEA18"/>
                  </a:solidFill>
                  <a:latin typeface="KaiTi" pitchFamily="49" charset="-122"/>
                  <a:ea typeface="KaiTi" pitchFamily="49" charset="-122"/>
                  <a:cs typeface="MS Gothic" charset="0"/>
                </a:rPr>
                <a:t>/</a:t>
              </a:r>
              <a:r>
                <a:rPr lang="zh-TW" altLang="en-US" sz="2500" b="1" dirty="0" smtClean="0">
                  <a:solidFill>
                    <a:srgbClr val="FFEA18"/>
                  </a:solidFill>
                  <a:latin typeface="KaiTi" pitchFamily="49" charset="-122"/>
                  <a:ea typeface="KaiTi" pitchFamily="49" charset="-122"/>
                  <a:cs typeface="MS Gothic" charset="0"/>
                </a:rPr>
                <a:t>人</a:t>
              </a:r>
              <a:endParaRPr lang="en-GB" sz="2500" b="1" dirty="0">
                <a:solidFill>
                  <a:srgbClr val="FFEA18"/>
                </a:solidFill>
                <a:latin typeface="KaiTi" pitchFamily="49" charset="-122"/>
                <a:ea typeface="KaiTi" pitchFamily="49" charset="-122"/>
                <a:cs typeface="MS Gothic" charset="0"/>
              </a:endParaRPr>
            </a:p>
          </p:txBody>
        </p:sp>
      </p:grpSp>
      <p:sp>
        <p:nvSpPr>
          <p:cNvPr id="281626" name="Rectangle 3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27" name="Rectangle 37"/>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6" name="Group 38"/>
          <p:cNvGrpSpPr>
            <a:grpSpLocks/>
          </p:cNvGrpSpPr>
          <p:nvPr/>
        </p:nvGrpSpPr>
        <p:grpSpPr bwMode="auto">
          <a:xfrm>
            <a:off x="5011738" y="4325938"/>
            <a:ext cx="890587" cy="1093787"/>
            <a:chOff x="3473" y="3088"/>
            <a:chExt cx="617" cy="781"/>
          </a:xfrm>
        </p:grpSpPr>
        <p:sp>
          <p:nvSpPr>
            <p:cNvPr id="281652" name="Rectangle 39"/>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1800" b="1">
                  <a:solidFill>
                    <a:srgbClr val="FAFD00"/>
                  </a:solidFill>
                  <a:latin typeface="Helvetica" charset="0"/>
                  <a:ea typeface="MS Gothic" charset="0"/>
                  <a:cs typeface="MS Gothic" charset="0"/>
                </a:rPr>
                <a:t>TO:</a:t>
              </a:r>
            </a:p>
          </p:txBody>
        </p:sp>
        <p:sp>
          <p:nvSpPr>
            <p:cNvPr id="281653" name="Rectangle 40"/>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54" name="Rectangle 41"/>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29" name="AutoShape 42"/>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7" name="Group 43"/>
          <p:cNvGrpSpPr>
            <a:grpSpLocks/>
          </p:cNvGrpSpPr>
          <p:nvPr/>
        </p:nvGrpSpPr>
        <p:grpSpPr bwMode="auto">
          <a:xfrm>
            <a:off x="1412875" y="946150"/>
            <a:ext cx="3860800" cy="3332163"/>
            <a:chOff x="979" y="675"/>
            <a:chExt cx="2675" cy="2379"/>
          </a:xfrm>
        </p:grpSpPr>
        <p:sp>
          <p:nvSpPr>
            <p:cNvPr id="281648" name="Rectangle 44"/>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1649" name="Rectangle 45"/>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1650" name="Rectangle 46"/>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1651" name="Rectangle 47"/>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1631" name="Rectangle 48"/>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grpSp>
        <p:nvGrpSpPr>
          <p:cNvPr id="8" name="Group 65"/>
          <p:cNvGrpSpPr>
            <a:grpSpLocks/>
          </p:cNvGrpSpPr>
          <p:nvPr/>
        </p:nvGrpSpPr>
        <p:grpSpPr bwMode="auto">
          <a:xfrm>
            <a:off x="5008563" y="4241800"/>
            <a:ext cx="3403600" cy="1177925"/>
            <a:chOff x="3471" y="3028"/>
            <a:chExt cx="2358" cy="841"/>
          </a:xfrm>
        </p:grpSpPr>
        <p:grpSp>
          <p:nvGrpSpPr>
            <p:cNvPr id="9" name="Group 50"/>
            <p:cNvGrpSpPr>
              <a:grpSpLocks/>
            </p:cNvGrpSpPr>
            <p:nvPr/>
          </p:nvGrpSpPr>
          <p:grpSpPr bwMode="auto">
            <a:xfrm>
              <a:off x="3471" y="3088"/>
              <a:ext cx="881" cy="781"/>
              <a:chOff x="3473" y="3088"/>
              <a:chExt cx="617" cy="781"/>
            </a:xfrm>
          </p:grpSpPr>
          <p:sp>
            <p:nvSpPr>
              <p:cNvPr id="281645" name="Rectangle 51"/>
              <p:cNvSpPr>
                <a:spLocks noChangeArrowheads="1"/>
              </p:cNvSpPr>
              <p:nvPr/>
            </p:nvSpPr>
            <p:spPr bwMode="auto">
              <a:xfrm>
                <a:off x="3473" y="3088"/>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FF00"/>
                    </a:solidFill>
                    <a:latin typeface="KaiTi" pitchFamily="49" charset="-122"/>
                    <a:ea typeface="KaiTi" pitchFamily="49" charset="-122"/>
                    <a:cs typeface="MS Gothic" charset="0"/>
                  </a:rPr>
                  <a:t>给</a:t>
                </a:r>
                <a:r>
                  <a:rPr lang="en-GB" sz="1800" b="1" smtClean="0">
                    <a:solidFill>
                      <a:srgbClr val="CECECE"/>
                    </a:solidFill>
                    <a:latin typeface="Helvetica" charset="0"/>
                    <a:ea typeface="MS Gothic" charset="0"/>
                    <a:cs typeface="MS Gothic" charset="0"/>
                  </a:rPr>
                  <a:t>:</a:t>
                </a:r>
                <a:endParaRPr lang="en-GB" sz="1800" b="1" dirty="0">
                  <a:solidFill>
                    <a:srgbClr val="CECECE"/>
                  </a:solidFill>
                  <a:latin typeface="Helvetica" charset="0"/>
                  <a:ea typeface="MS Gothic" charset="0"/>
                  <a:cs typeface="MS Gothic" charset="0"/>
                </a:endParaRPr>
              </a:p>
            </p:txBody>
          </p:sp>
          <p:sp>
            <p:nvSpPr>
              <p:cNvPr id="281646" name="Rectangle 52"/>
              <p:cNvSpPr>
                <a:spLocks noChangeArrowheads="1"/>
              </p:cNvSpPr>
              <p:nvPr/>
            </p:nvSpPr>
            <p:spPr bwMode="auto">
              <a:xfrm>
                <a:off x="3473" y="3442"/>
                <a:ext cx="587"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sp>
            <p:nvSpPr>
              <p:cNvPr id="281647" name="Rectangle 53"/>
              <p:cNvSpPr>
                <a:spLocks noChangeArrowheads="1"/>
              </p:cNvSpPr>
              <p:nvPr/>
            </p:nvSpPr>
            <p:spPr bwMode="auto">
              <a:xfrm>
                <a:off x="3473" y="3746"/>
                <a:ext cx="617"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a typeface="MS Gothic" charset="0"/>
                  <a:cs typeface="MS Gothic" charset="0"/>
                </a:endParaRPr>
              </a:p>
            </p:txBody>
          </p:sp>
        </p:grpSp>
        <p:sp>
          <p:nvSpPr>
            <p:cNvPr id="281644" name="Rectangle 54"/>
            <p:cNvSpPr>
              <a:spLocks noChangeArrowheads="1"/>
            </p:cNvSpPr>
            <p:nvPr/>
          </p:nvSpPr>
          <p:spPr bwMode="auto">
            <a:xfrm>
              <a:off x="4080" y="3028"/>
              <a:ext cx="1749"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5"/>
          <p:cNvGrpSpPr>
            <a:grpSpLocks/>
          </p:cNvGrpSpPr>
          <p:nvPr/>
        </p:nvGrpSpPr>
        <p:grpSpPr bwMode="auto">
          <a:xfrm>
            <a:off x="5011738" y="4729163"/>
            <a:ext cx="1965325" cy="469900"/>
            <a:chOff x="3473" y="3376"/>
            <a:chExt cx="1362" cy="336"/>
          </a:xfrm>
        </p:grpSpPr>
        <p:sp>
          <p:nvSpPr>
            <p:cNvPr id="281641" name="Rectangle 56"/>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FEA18"/>
                  </a:solidFill>
                  <a:latin typeface="KaiTi" pitchFamily="49" charset="-122"/>
                  <a:ea typeface="KaiTi" pitchFamily="49" charset="-122"/>
                  <a:cs typeface="MS Gothic" charset="0"/>
                </a:rPr>
                <a:t>为</a:t>
              </a:r>
              <a:r>
                <a:rPr lang="en-GB" sz="1800" b="1"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sp>
          <p:nvSpPr>
            <p:cNvPr id="281642" name="Rectangle 57"/>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FFEA18"/>
                  </a:solidFill>
                  <a:latin typeface="KaiTi" pitchFamily="49" charset="-122"/>
                  <a:ea typeface="KaiTi" pitchFamily="49" charset="-122"/>
                  <a:cs typeface="MS Gothic" charset="0"/>
                </a:rPr>
                <a:t>神</a:t>
              </a:r>
              <a:endParaRPr lang="en-GB" sz="2500" b="1" dirty="0">
                <a:solidFill>
                  <a:srgbClr val="FFEA18"/>
                </a:solidFill>
                <a:latin typeface="KaiTi" pitchFamily="49" charset="-122"/>
                <a:ea typeface="KaiTi" pitchFamily="49" charset="-122"/>
                <a:cs typeface="MS Gothic" charset="0"/>
              </a:endParaRPr>
            </a:p>
          </p:txBody>
        </p:sp>
      </p:grpSp>
      <p:sp>
        <p:nvSpPr>
          <p:cNvPr id="281634" name="Text Box 58"/>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1635" name="Text Box 59"/>
          <p:cNvSpPr txBox="1">
            <a:spLocks noChangeArrowheads="1"/>
          </p:cNvSpPr>
          <p:nvPr/>
        </p:nvSpPr>
        <p:spPr bwMode="auto">
          <a:xfrm>
            <a:off x="8020050" y="6538913"/>
            <a:ext cx="166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6" name="Text Box 60"/>
          <p:cNvSpPr txBox="1">
            <a:spLocks noChangeArrowheads="1"/>
          </p:cNvSpPr>
          <p:nvPr/>
        </p:nvSpPr>
        <p:spPr bwMode="auto">
          <a:xfrm>
            <a:off x="8789988" y="6129338"/>
            <a:ext cx="1682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1637" name="Text Box 61"/>
          <p:cNvSpPr txBox="1">
            <a:spLocks noChangeArrowheads="1"/>
          </p:cNvSpPr>
          <p:nvPr/>
        </p:nvSpPr>
        <p:spPr bwMode="auto">
          <a:xfrm>
            <a:off x="8356600"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18</a:t>
            </a:r>
          </a:p>
        </p:txBody>
      </p:sp>
      <p:sp>
        <p:nvSpPr>
          <p:cNvPr id="281638" name="Text Box 62"/>
          <p:cNvSpPr txBox="1">
            <a:spLocks noChangeArrowheads="1"/>
          </p:cNvSpPr>
          <p:nvPr/>
        </p:nvSpPr>
        <p:spPr bwMode="auto">
          <a:xfrm>
            <a:off x="8691563" y="6484938"/>
            <a:ext cx="2698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900"/>
              </a:spcBef>
              <a:buClr>
                <a:srgbClr val="FFFFFF"/>
              </a:buClr>
            </a:pPr>
            <a:r>
              <a:rPr lang="en-GB" sz="1400" b="1">
                <a:solidFill>
                  <a:srgbClr val="FFFFFF"/>
                </a:solidFill>
                <a:latin typeface="Comic Sans MS" charset="0"/>
                <a:ea typeface="MS Gothic" charset="0"/>
                <a:cs typeface="MS Gothic" charset="0"/>
              </a:rPr>
              <a:t>4</a:t>
            </a:r>
          </a:p>
        </p:txBody>
      </p:sp>
      <p:sp>
        <p:nvSpPr>
          <p:cNvPr id="281639" name="Title 64"/>
          <p:cNvSpPr>
            <a:spLocks noGrp="1"/>
          </p:cNvSpPr>
          <p:nvPr>
            <p:ph type="title" idx="4294967295"/>
          </p:nvPr>
        </p:nvSpPr>
        <p:spPr bwMode="auto">
          <a:xfrm>
            <a:off x="457200" y="228600"/>
            <a:ext cx="82296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900" b="1" smtClean="0">
                <a:solidFill>
                  <a:srgbClr val="FFEA18"/>
                </a:solidFill>
                <a:latin typeface="Comic Sans MS" charset="0"/>
                <a:cs typeface="MS Gothic" charset="0"/>
              </a:rPr>
              <a:t>…</a:t>
            </a:r>
            <a:r>
              <a:rPr lang="en-US" altLang="zh-TW" sz="2900" b="1" smtClean="0">
                <a:solidFill>
                  <a:srgbClr val="FFEA18"/>
                </a:solidFill>
                <a:latin typeface="Comic Sans MS" charset="0"/>
                <a:cs typeface="MS Gothic" charset="0"/>
              </a:rPr>
              <a:t>..</a:t>
            </a:r>
            <a:r>
              <a:rPr lang="zh-TW" altLang="en-US" sz="4000" b="1" smtClean="0">
                <a:solidFill>
                  <a:srgbClr val="FFEA18"/>
                </a:solidFill>
                <a:latin typeface="KaiTi" pitchFamily="49" charset="-122"/>
                <a:ea typeface="KaiTi" pitchFamily="49" charset="-122"/>
                <a:cs typeface="MS Gothic" charset="0"/>
              </a:rPr>
              <a:t>描述耶稣为</a:t>
            </a:r>
            <a:r>
              <a:rPr lang="en-US" sz="2900" b="1" smtClean="0">
                <a:solidFill>
                  <a:srgbClr val="FFEA18"/>
                </a:solidFill>
                <a:latin typeface="Comic Sans MS" charset="0"/>
                <a:cs typeface="MS Gothic" charset="0"/>
              </a:rPr>
              <a:t>…</a:t>
            </a:r>
            <a:r>
              <a:rPr lang="en-US" altLang="zh-TW" sz="2900" b="1" smtClean="0">
                <a:solidFill>
                  <a:srgbClr val="FFEA18"/>
                </a:solidFill>
                <a:latin typeface="Comic Sans MS" charset="0"/>
                <a:cs typeface="MS Gothic" charset="0"/>
              </a:rPr>
              <a:t>..</a:t>
            </a:r>
            <a:endParaRPr lang="en-US" dirty="0">
              <a:latin typeface="Times New Roman" charset="0"/>
              <a:cs typeface="MS Gothic" charset="0"/>
            </a:endParaRPr>
          </a:p>
        </p:txBody>
      </p:sp>
      <p:sp>
        <p:nvSpPr>
          <p:cNvPr id="67" name="TextBox 66"/>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699125324"/>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100000">
                                          <p:val>
                                            <p:fltVal val="0"/>
                                          </p:val>
                                        </p:tav>
                                        <p:tav>
                                          <p:val>
                                            <p:strVal val="#ppt_w"/>
                                          </p:val>
                                        </p:tav>
                                      </p:tavLst>
                                    </p:anim>
                                    <p:anim calcmode="lin" valueType="num">
                                      <p:cBhvr>
                                        <p:cTn id="8" dur="500" fill="hold"/>
                                        <p:tgtEl>
                                          <p:spTgt spid="3"/>
                                        </p:tgtEl>
                                        <p:attrNameLst>
                                          <p:attrName>ppt_h</p:attrName>
                                        </p:attrNameLst>
                                      </p:cBhvr>
                                      <p:tavLst>
                                        <p:tav tm="100000">
                                          <p:val>
                                            <p:fltVal val="0"/>
                                          </p:val>
                                        </p:tav>
                                        <p:tav>
                                          <p:val>
                                            <p:strVal val="#ppt_h"/>
                                          </p:val>
                                        </p:tav>
                                      </p:tavLst>
                                    </p:anim>
                                    <p:anim calcmode="lin" valueType="num">
                                      <p:cBhvr>
                                        <p:cTn id="9" dur="500" fill="hold"/>
                                        <p:tgtEl>
                                          <p:spTgt spid="3"/>
                                        </p:tgtEl>
                                        <p:attrNameLst>
                                          <p:attrName>ppt_x</p:attrName>
                                        </p:attrNameLst>
                                      </p:cBhvr>
                                      <p:tavLst>
                                        <p:tav tm="100000">
                                          <p:val>
                                            <p:fltVal val="0.5"/>
                                          </p:val>
                                        </p:tav>
                                        <p:tav>
                                          <p:val>
                                            <p:strVal val="#ppt_x"/>
                                          </p:val>
                                        </p:tav>
                                      </p:tavLst>
                                    </p:anim>
                                    <p:anim calcmode="lin" valueType="num">
                                      <p:cBhvr>
                                        <p:cTn id="10" dur="500" fill="hold"/>
                                        <p:tgtEl>
                                          <p:spTgt spid="3"/>
                                        </p:tgtEl>
                                        <p:attrNameLst>
                                          <p:attrName>ppt_y</p:attrName>
                                        </p:attrNameLst>
                                      </p:cBhvr>
                                      <p:tavLst>
                                        <p:tav tm="100000">
                                          <p:val>
                                            <p:fltVal val="0.5"/>
                                          </p:val>
                                        </p:tav>
                                        <p:tav>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100000">
                                          <p:val>
                                            <p:fltVal val="0"/>
                                          </p:val>
                                        </p:tav>
                                        <p:tav>
                                          <p:val>
                                            <p:strVal val="#ppt_w"/>
                                          </p:val>
                                        </p:tav>
                                      </p:tavLst>
                                    </p:anim>
                                    <p:anim calcmode="lin" valueType="num">
                                      <p:cBhvr>
                                        <p:cTn id="16" dur="500" fill="hold"/>
                                        <p:tgtEl>
                                          <p:spTgt spid="4"/>
                                        </p:tgtEl>
                                        <p:attrNameLst>
                                          <p:attrName>ppt_h</p:attrName>
                                        </p:attrNameLst>
                                      </p:cBhvr>
                                      <p:tavLst>
                                        <p:tav tm="100000">
                                          <p:val>
                                            <p:fltVal val="0"/>
                                          </p:val>
                                        </p:tav>
                                        <p:tav>
                                          <p:val>
                                            <p:strVal val="#ppt_h"/>
                                          </p:val>
                                        </p:tav>
                                      </p:tavLst>
                                    </p:anim>
                                    <p:anim calcmode="lin" valueType="num">
                                      <p:cBhvr>
                                        <p:cTn id="17" dur="500" fill="hold"/>
                                        <p:tgtEl>
                                          <p:spTgt spid="4"/>
                                        </p:tgtEl>
                                        <p:attrNameLst>
                                          <p:attrName>ppt_x</p:attrName>
                                        </p:attrNameLst>
                                      </p:cBhvr>
                                      <p:tavLst>
                                        <p:tav tm="100000">
                                          <p:val>
                                            <p:fltVal val="0.5"/>
                                          </p:val>
                                        </p:tav>
                                        <p:tav>
                                          <p:val>
                                            <p:strVal val="#ppt_x"/>
                                          </p:val>
                                        </p:tav>
                                      </p:tavLst>
                                    </p:anim>
                                    <p:anim calcmode="lin" valueType="num">
                                      <p:cBhvr>
                                        <p:cTn id="18" dur="500" fill="hold"/>
                                        <p:tgtEl>
                                          <p:spTgt spid="4"/>
                                        </p:tgtEl>
                                        <p:attrNameLst>
                                          <p:attrName>ppt_y</p:attrName>
                                        </p:attrNameLst>
                                      </p:cBhvr>
                                      <p:tavLst>
                                        <p:tav tm="100000">
                                          <p:val>
                                            <p:fltVal val="0.5"/>
                                          </p:val>
                                        </p:tav>
                                        <p:tav>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100000">
                                          <p:val>
                                            <p:fltVal val="0"/>
                                          </p:val>
                                        </p:tav>
                                        <p:tav>
                                          <p:val>
                                            <p:strVal val="#ppt_w"/>
                                          </p:val>
                                        </p:tav>
                                      </p:tavLst>
                                    </p:anim>
                                    <p:anim calcmode="lin" valueType="num">
                                      <p:cBhvr>
                                        <p:cTn id="24" dur="500" fill="hold"/>
                                        <p:tgtEl>
                                          <p:spTgt spid="5"/>
                                        </p:tgtEl>
                                        <p:attrNameLst>
                                          <p:attrName>ppt_h</p:attrName>
                                        </p:attrNameLst>
                                      </p:cBhvr>
                                      <p:tavLst>
                                        <p:tav tm="100000">
                                          <p:val>
                                            <p:fltVal val="0"/>
                                          </p:val>
                                        </p:tav>
                                        <p:tav>
                                          <p:val>
                                            <p:strVal val="#ppt_h"/>
                                          </p:val>
                                        </p:tav>
                                      </p:tavLst>
                                    </p:anim>
                                    <p:anim calcmode="lin" valueType="num">
                                      <p:cBhvr>
                                        <p:cTn id="25" dur="500" fill="hold"/>
                                        <p:tgtEl>
                                          <p:spTgt spid="5"/>
                                        </p:tgtEl>
                                        <p:attrNameLst>
                                          <p:attrName>ppt_x</p:attrName>
                                        </p:attrNameLst>
                                      </p:cBhvr>
                                      <p:tavLst>
                                        <p:tav tm="100000">
                                          <p:val>
                                            <p:fltVal val="0.5"/>
                                          </p:val>
                                        </p:tav>
                                        <p:tav>
                                          <p:val>
                                            <p:strVal val="#ppt_x"/>
                                          </p:val>
                                        </p:tav>
                                      </p:tavLst>
                                    </p:anim>
                                    <p:anim calcmode="lin" valueType="num">
                                      <p:cBhvr>
                                        <p:cTn id="26"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100000">
                                          <p:val>
                                            <p:fltVal val="0"/>
                                          </p:val>
                                        </p:tav>
                                        <p:tav>
                                          <p:val>
                                            <p:strVal val="#ppt_w"/>
                                          </p:val>
                                        </p:tav>
                                      </p:tavLst>
                                    </p:anim>
                                    <p:anim calcmode="lin" valueType="num">
                                      <p:cBhvr>
                                        <p:cTn id="32" dur="500" fill="hold"/>
                                        <p:tgtEl>
                                          <p:spTgt spid="10"/>
                                        </p:tgtEl>
                                        <p:attrNameLst>
                                          <p:attrName>ppt_h</p:attrName>
                                        </p:attrNameLst>
                                      </p:cBhvr>
                                      <p:tavLst>
                                        <p:tav tm="100000">
                                          <p:val>
                                            <p:fltVal val="0"/>
                                          </p:val>
                                        </p:tav>
                                        <p:tav>
                                          <p:val>
                                            <p:strVal val="#ppt_h"/>
                                          </p:val>
                                        </p:tav>
                                      </p:tavLst>
                                    </p:anim>
                                    <p:anim calcmode="lin" valueType="num">
                                      <p:cBhvr>
                                        <p:cTn id="33" dur="500" fill="hold"/>
                                        <p:tgtEl>
                                          <p:spTgt spid="10"/>
                                        </p:tgtEl>
                                        <p:attrNameLst>
                                          <p:attrName>ppt_x</p:attrName>
                                        </p:attrNameLst>
                                      </p:cBhvr>
                                      <p:tavLst>
                                        <p:tav tm="100000">
                                          <p:val>
                                            <p:fltVal val="0.5"/>
                                          </p:val>
                                        </p:tav>
                                        <p:tav>
                                          <p:val>
                                            <p:strVal val="#ppt_x"/>
                                          </p:val>
                                        </p:tav>
                                      </p:tavLst>
                                    </p:anim>
                                    <p:anim calcmode="lin" valueType="num">
                                      <p:cBhvr>
                                        <p:cTn id="34"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364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488" y="231775"/>
            <a:ext cx="8401050" cy="6402388"/>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pic>
      <p:sp>
        <p:nvSpPr>
          <p:cNvPr id="283650" name="Rectangle 2"/>
          <p:cNvSpPr>
            <a:spLocks noChangeArrowheads="1"/>
          </p:cNvSpPr>
          <p:nvPr/>
        </p:nvSpPr>
        <p:spPr bwMode="auto">
          <a:xfrm>
            <a:off x="153988" y="6554788"/>
            <a:ext cx="13223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51" name="Rectangle 3"/>
          <p:cNvSpPr>
            <a:spLocks noChangeArrowheads="1"/>
          </p:cNvSpPr>
          <p:nvPr/>
        </p:nvSpPr>
        <p:spPr bwMode="auto">
          <a:xfrm>
            <a:off x="1139825" y="762000"/>
            <a:ext cx="6802438" cy="5454650"/>
          </a:xfrm>
          <a:prstGeom prst="rect">
            <a:avLst/>
          </a:prstGeom>
          <a:gradFill rotWithShape="0">
            <a:gsLst>
              <a:gs pos="0">
                <a:srgbClr val="000000"/>
              </a:gs>
              <a:gs pos="50000">
                <a:srgbClr val="00279F"/>
              </a:gs>
              <a:gs pos="100000">
                <a:srgbClr val="000000"/>
              </a:gs>
            </a:gsLst>
            <a:lin ang="5400000" scaled="1"/>
          </a:gradFill>
          <a:ln w="12600">
            <a:solidFill>
              <a:srgbClr val="000000"/>
            </a:solidFill>
            <a:miter lim="800000"/>
            <a:headEnd/>
            <a:tailEnd/>
          </a:ln>
        </p:spPr>
        <p:txBody>
          <a:bodyPr wrap="none" lIns="82048" tIns="41025" rIns="82048" bIns="41025" anchor="ctr"/>
          <a:lstStyle/>
          <a:p>
            <a:endParaRPr lang="en-US">
              <a:solidFill>
                <a:srgbClr val="000000"/>
              </a:solidFill>
              <a:ea typeface="MS Gothic" charset="0"/>
              <a:cs typeface="MS Gothic" charset="0"/>
            </a:endParaRPr>
          </a:p>
        </p:txBody>
      </p:sp>
      <p:sp>
        <p:nvSpPr>
          <p:cNvPr id="283652" name="AutoShape 4"/>
          <p:cNvSpPr>
            <a:spLocks noChangeArrowheads="1"/>
          </p:cNvSpPr>
          <p:nvPr/>
        </p:nvSpPr>
        <p:spPr bwMode="auto">
          <a:xfrm>
            <a:off x="4716016" y="90872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3" name="AutoShape 5"/>
          <p:cNvSpPr>
            <a:spLocks noChangeArrowheads="1"/>
          </p:cNvSpPr>
          <p:nvPr/>
        </p:nvSpPr>
        <p:spPr bwMode="auto">
          <a:xfrm>
            <a:off x="1339850" y="3565525"/>
            <a:ext cx="3001963"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4" name="AutoShape 6"/>
          <p:cNvSpPr>
            <a:spLocks noChangeArrowheads="1"/>
          </p:cNvSpPr>
          <p:nvPr/>
        </p:nvSpPr>
        <p:spPr bwMode="auto">
          <a:xfrm>
            <a:off x="1338263" y="882650"/>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sp>
        <p:nvSpPr>
          <p:cNvPr id="283655" name="Rectangle 7"/>
          <p:cNvSpPr>
            <a:spLocks noChangeArrowheads="1"/>
          </p:cNvSpPr>
          <p:nvPr/>
        </p:nvSpPr>
        <p:spPr bwMode="auto">
          <a:xfrm>
            <a:off x="2287588" y="3692525"/>
            <a:ext cx="2036762"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dirty="0" smtClean="0">
                <a:solidFill>
                  <a:srgbClr val="66FF99"/>
                </a:solidFill>
                <a:latin typeface="KaiTi" pitchFamily="49" charset="-122"/>
                <a:ea typeface="KaiTi" pitchFamily="49" charset="-122"/>
                <a:cs typeface="MS Gothic" charset="0"/>
              </a:rPr>
              <a:t>路加</a:t>
            </a:r>
            <a:endParaRPr lang="en-GB" sz="3200" b="1" dirty="0">
              <a:solidFill>
                <a:srgbClr val="66FF99"/>
              </a:solidFill>
              <a:latin typeface="KaiTi" pitchFamily="49" charset="-122"/>
              <a:ea typeface="KaiTi" pitchFamily="49" charset="-122"/>
              <a:cs typeface="MS Gothic" charset="0"/>
            </a:endParaRPr>
          </a:p>
        </p:txBody>
      </p:sp>
      <p:sp>
        <p:nvSpPr>
          <p:cNvPr id="283656" name="Rectangle 8"/>
          <p:cNvSpPr>
            <a:spLocks noChangeArrowheads="1"/>
          </p:cNvSpPr>
          <p:nvPr/>
        </p:nvSpPr>
        <p:spPr bwMode="auto">
          <a:xfrm>
            <a:off x="1757363" y="1004888"/>
            <a:ext cx="2355850"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 马太</a:t>
            </a:r>
            <a:endParaRPr lang="en-GB" sz="3200" b="1" dirty="0">
              <a:solidFill>
                <a:srgbClr val="66FF99"/>
              </a:solidFill>
              <a:latin typeface="KaiTi" pitchFamily="49" charset="-122"/>
              <a:ea typeface="KaiTi" pitchFamily="49" charset="-122"/>
              <a:cs typeface="MS Gothic" charset="0"/>
            </a:endParaRPr>
          </a:p>
        </p:txBody>
      </p:sp>
      <p:sp>
        <p:nvSpPr>
          <p:cNvPr id="283657" name="Rectangle 9"/>
          <p:cNvSpPr>
            <a:spLocks noChangeArrowheads="1"/>
          </p:cNvSpPr>
          <p:nvPr/>
        </p:nvSpPr>
        <p:spPr bwMode="auto">
          <a:xfrm>
            <a:off x="5588000" y="1025525"/>
            <a:ext cx="2036763"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马可</a:t>
            </a:r>
            <a:endParaRPr lang="en-GB" sz="3200" b="1" dirty="0">
              <a:solidFill>
                <a:srgbClr val="66FF99"/>
              </a:solidFill>
              <a:latin typeface="KaiTi" pitchFamily="49" charset="-122"/>
              <a:ea typeface="KaiTi" pitchFamily="49" charset="-122"/>
              <a:cs typeface="MS Gothic" charset="0"/>
            </a:endParaRPr>
          </a:p>
        </p:txBody>
      </p:sp>
      <p:sp>
        <p:nvSpPr>
          <p:cNvPr id="283658" name="Rectangle 10"/>
          <p:cNvSpPr>
            <a:spLocks noChangeArrowheads="1"/>
          </p:cNvSpPr>
          <p:nvPr/>
        </p:nvSpPr>
        <p:spPr bwMode="auto">
          <a:xfrm>
            <a:off x="2159000" y="1560513"/>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2500" b="1">
                <a:solidFill>
                  <a:srgbClr val="CECECE"/>
                </a:solidFill>
                <a:latin typeface="Helvetica" charset="0"/>
                <a:ea typeface="MS Gothic" charset="0"/>
                <a:cs typeface="MS Gothic" charset="0"/>
              </a:rPr>
              <a:t>   </a:t>
            </a:r>
            <a:r>
              <a:rPr lang="zh-TW" altLang="en-US" sz="2500" b="1" smtClean="0">
                <a:solidFill>
                  <a:srgbClr val="CECECE"/>
                </a:solidFill>
                <a:latin typeface="KaiTi" pitchFamily="49" charset="-122"/>
                <a:ea typeface="KaiTi" pitchFamily="49" charset="-122"/>
                <a:cs typeface="MS Gothic" charset="0"/>
              </a:rPr>
              <a:t>犹太人</a:t>
            </a:r>
            <a:endParaRPr lang="en-GB" sz="2500" b="1" dirty="0">
              <a:solidFill>
                <a:srgbClr val="CECECE"/>
              </a:solidFill>
              <a:latin typeface="KaiTi" pitchFamily="49" charset="-122"/>
              <a:ea typeface="KaiTi" pitchFamily="49" charset="-122"/>
              <a:cs typeface="MS Gothic" charset="0"/>
            </a:endParaRPr>
          </a:p>
        </p:txBody>
      </p:sp>
      <p:sp>
        <p:nvSpPr>
          <p:cNvPr id="283659" name="Rectangle 11"/>
          <p:cNvSpPr>
            <a:spLocks noChangeArrowheads="1"/>
          </p:cNvSpPr>
          <p:nvPr/>
        </p:nvSpPr>
        <p:spPr bwMode="auto">
          <a:xfrm>
            <a:off x="5899150" y="1570038"/>
            <a:ext cx="17668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罗马人</a:t>
            </a:r>
            <a:endParaRPr lang="en-GB" sz="2500" b="1" dirty="0">
              <a:solidFill>
                <a:srgbClr val="CECECE"/>
              </a:solidFill>
              <a:latin typeface="KaiTi" pitchFamily="49" charset="-122"/>
              <a:ea typeface="KaiTi" pitchFamily="49" charset="-122"/>
              <a:cs typeface="MS Gothic" charset="0"/>
            </a:endParaRPr>
          </a:p>
        </p:txBody>
      </p:sp>
      <p:sp>
        <p:nvSpPr>
          <p:cNvPr id="283660" name="Rectangle 12"/>
          <p:cNvSpPr>
            <a:spLocks noChangeArrowheads="1"/>
          </p:cNvSpPr>
          <p:nvPr/>
        </p:nvSpPr>
        <p:spPr bwMode="auto">
          <a:xfrm>
            <a:off x="2462213" y="4237038"/>
            <a:ext cx="1766887"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希腊人</a:t>
            </a:r>
            <a:endParaRPr lang="en-GB" sz="2500" b="1" dirty="0">
              <a:solidFill>
                <a:srgbClr val="CECECE"/>
              </a:solidFill>
              <a:latin typeface="KaiTi" pitchFamily="49" charset="-122"/>
              <a:ea typeface="KaiTi" pitchFamily="49" charset="-122"/>
              <a:cs typeface="MS Gothic" charset="0"/>
            </a:endParaRPr>
          </a:p>
        </p:txBody>
      </p:sp>
      <p:sp>
        <p:nvSpPr>
          <p:cNvPr id="283661" name="Rectangle 13"/>
          <p:cNvSpPr>
            <a:spLocks noChangeArrowheads="1"/>
          </p:cNvSpPr>
          <p:nvPr/>
        </p:nvSpPr>
        <p:spPr bwMode="auto">
          <a:xfrm>
            <a:off x="1652588" y="1647825"/>
            <a:ext cx="84772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2" name="Rectangle 14"/>
          <p:cNvSpPr>
            <a:spLocks noChangeArrowheads="1"/>
          </p:cNvSpPr>
          <p:nvPr/>
        </p:nvSpPr>
        <p:spPr bwMode="auto">
          <a:xfrm>
            <a:off x="1652588" y="2568575"/>
            <a:ext cx="890587"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sp>
        <p:nvSpPr>
          <p:cNvPr id="283663" name="Rectangle 15"/>
          <p:cNvSpPr>
            <a:spLocks noChangeArrowheads="1"/>
          </p:cNvSpPr>
          <p:nvPr/>
        </p:nvSpPr>
        <p:spPr bwMode="auto">
          <a:xfrm>
            <a:off x="5070475" y="1658938"/>
            <a:ext cx="846138"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4" name="Rectangle 16"/>
          <p:cNvSpPr>
            <a:spLocks noChangeArrowheads="1"/>
          </p:cNvSpPr>
          <p:nvPr/>
        </p:nvSpPr>
        <p:spPr bwMode="auto">
          <a:xfrm>
            <a:off x="5070475" y="2579688"/>
            <a:ext cx="890588"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2" name="Group 17"/>
          <p:cNvGrpSpPr>
            <a:grpSpLocks/>
          </p:cNvGrpSpPr>
          <p:nvPr/>
        </p:nvGrpSpPr>
        <p:grpSpPr bwMode="auto">
          <a:xfrm>
            <a:off x="1652588" y="2070100"/>
            <a:ext cx="2538412" cy="469900"/>
            <a:chOff x="1145" y="1478"/>
            <a:chExt cx="1759" cy="336"/>
          </a:xfrm>
        </p:grpSpPr>
        <p:sp>
          <p:nvSpPr>
            <p:cNvPr id="283705" name="Rectangle 18"/>
            <p:cNvSpPr>
              <a:spLocks noChangeArrowheads="1"/>
            </p:cNvSpPr>
            <p:nvPr/>
          </p:nvSpPr>
          <p:spPr bwMode="auto">
            <a:xfrm>
              <a:off x="1145" y="1530"/>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为</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6" name="Rectangle 19"/>
            <p:cNvSpPr>
              <a:spLocks noChangeArrowheads="1"/>
            </p:cNvSpPr>
            <p:nvPr/>
          </p:nvSpPr>
          <p:spPr bwMode="auto">
            <a:xfrm>
              <a:off x="1680" y="1478"/>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CECECE"/>
                  </a:solidFill>
                  <a:latin typeface="KaiTi" pitchFamily="49" charset="-122"/>
                  <a:ea typeface="KaiTi" pitchFamily="49" charset="-122"/>
                  <a:cs typeface="MS Gothic" charset="0"/>
                </a:rPr>
                <a:t>君王</a:t>
              </a:r>
              <a:endParaRPr lang="en-GB" sz="2500" b="1" dirty="0">
                <a:solidFill>
                  <a:srgbClr val="CECECE"/>
                </a:solidFill>
                <a:latin typeface="KaiTi" pitchFamily="49" charset="-122"/>
                <a:ea typeface="KaiTi" pitchFamily="49" charset="-122"/>
                <a:cs typeface="MS Gothic" charset="0"/>
              </a:endParaRPr>
            </a:p>
          </p:txBody>
        </p:sp>
      </p:grpSp>
      <p:grpSp>
        <p:nvGrpSpPr>
          <p:cNvPr id="3" name="Group 20"/>
          <p:cNvGrpSpPr>
            <a:grpSpLocks/>
          </p:cNvGrpSpPr>
          <p:nvPr/>
        </p:nvGrpSpPr>
        <p:grpSpPr bwMode="auto">
          <a:xfrm>
            <a:off x="5070475" y="2065338"/>
            <a:ext cx="2578100" cy="469900"/>
            <a:chOff x="3513" y="1474"/>
            <a:chExt cx="1787" cy="336"/>
          </a:xfrm>
        </p:grpSpPr>
        <p:sp>
          <p:nvSpPr>
            <p:cNvPr id="283703" name="Rectangle 21"/>
            <p:cNvSpPr>
              <a:spLocks noChangeArrowheads="1"/>
            </p:cNvSpPr>
            <p:nvPr/>
          </p:nvSpPr>
          <p:spPr bwMode="auto">
            <a:xfrm>
              <a:off x="3513" y="1538"/>
              <a:ext cx="586"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为</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4" name="Rectangle 22"/>
            <p:cNvSpPr>
              <a:spLocks noChangeArrowheads="1"/>
            </p:cNvSpPr>
            <p:nvPr/>
          </p:nvSpPr>
          <p:spPr bwMode="auto">
            <a:xfrm>
              <a:off x="4076" y="1474"/>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仆人</a:t>
              </a:r>
              <a:endParaRPr lang="en-GB" sz="2500" b="1" dirty="0">
                <a:solidFill>
                  <a:srgbClr val="CECECE"/>
                </a:solidFill>
                <a:latin typeface="KaiTi" pitchFamily="49" charset="-122"/>
                <a:ea typeface="KaiTi" pitchFamily="49" charset="-122"/>
                <a:cs typeface="MS Gothic" charset="0"/>
              </a:endParaRPr>
            </a:p>
          </p:txBody>
        </p:sp>
      </p:grpSp>
      <p:sp>
        <p:nvSpPr>
          <p:cNvPr id="283667" name="Rectangle 23"/>
          <p:cNvSpPr>
            <a:spLocks noChangeArrowheads="1"/>
          </p:cNvSpPr>
          <p:nvPr/>
        </p:nvSpPr>
        <p:spPr bwMode="auto">
          <a:xfrm>
            <a:off x="1674813"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68" name="Rectangle 24"/>
          <p:cNvSpPr>
            <a:spLocks noChangeArrowheads="1"/>
          </p:cNvSpPr>
          <p:nvPr/>
        </p:nvSpPr>
        <p:spPr bwMode="auto">
          <a:xfrm>
            <a:off x="1674813"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4" name="Group 25"/>
          <p:cNvGrpSpPr>
            <a:grpSpLocks/>
          </p:cNvGrpSpPr>
          <p:nvPr/>
        </p:nvGrpSpPr>
        <p:grpSpPr bwMode="auto">
          <a:xfrm>
            <a:off x="1674813" y="4735513"/>
            <a:ext cx="2532062" cy="469900"/>
            <a:chOff x="1161" y="3381"/>
            <a:chExt cx="1754" cy="336"/>
          </a:xfrm>
        </p:grpSpPr>
        <p:sp>
          <p:nvSpPr>
            <p:cNvPr id="283701" name="Rectangle 26"/>
            <p:cNvSpPr>
              <a:spLocks noChangeArrowheads="1"/>
            </p:cNvSpPr>
            <p:nvPr/>
          </p:nvSpPr>
          <p:spPr bwMode="auto">
            <a:xfrm>
              <a:off x="1161"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为</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702" name="Rectangle 27"/>
            <p:cNvSpPr>
              <a:spLocks noChangeArrowheads="1"/>
            </p:cNvSpPr>
            <p:nvPr/>
          </p:nvSpPr>
          <p:spPr bwMode="auto">
            <a:xfrm>
              <a:off x="1691" y="3381"/>
              <a:ext cx="122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CECECE"/>
                  </a:solidFill>
                  <a:latin typeface="KaiTi" pitchFamily="49" charset="-122"/>
                  <a:ea typeface="KaiTi" pitchFamily="49" charset="-122"/>
                  <a:cs typeface="MS Gothic" charset="0"/>
                </a:rPr>
                <a:t>神</a:t>
              </a:r>
              <a:r>
                <a:rPr lang="en-GB" sz="2500" b="1" dirty="0" smtClean="0">
                  <a:solidFill>
                    <a:srgbClr val="CECECE"/>
                  </a:solidFill>
                  <a:latin typeface="KaiTi" pitchFamily="49" charset="-122"/>
                  <a:ea typeface="KaiTi" pitchFamily="49" charset="-122"/>
                  <a:cs typeface="MS Gothic" charset="0"/>
                </a:rPr>
                <a:t>/</a:t>
              </a:r>
              <a:r>
                <a:rPr lang="zh-TW" altLang="en-US" sz="2500" b="1" dirty="0" smtClean="0">
                  <a:solidFill>
                    <a:srgbClr val="CECECE"/>
                  </a:solidFill>
                  <a:latin typeface="KaiTi" pitchFamily="49" charset="-122"/>
                  <a:ea typeface="KaiTi" pitchFamily="49" charset="-122"/>
                  <a:cs typeface="MS Gothic" charset="0"/>
                </a:rPr>
                <a:t>人</a:t>
              </a:r>
              <a:endParaRPr lang="en-GB" sz="2500" b="1" dirty="0">
                <a:solidFill>
                  <a:srgbClr val="CECECE"/>
                </a:solidFill>
                <a:latin typeface="KaiTi" pitchFamily="49" charset="-122"/>
                <a:ea typeface="KaiTi" pitchFamily="49" charset="-122"/>
                <a:cs typeface="MS Gothic" charset="0"/>
              </a:endParaRPr>
            </a:p>
          </p:txBody>
        </p:sp>
      </p:grpSp>
      <p:sp>
        <p:nvSpPr>
          <p:cNvPr id="283670" name="Rectangle 28"/>
          <p:cNvSpPr>
            <a:spLocks noChangeArrowheads="1"/>
          </p:cNvSpPr>
          <p:nvPr/>
        </p:nvSpPr>
        <p:spPr bwMode="auto">
          <a:xfrm>
            <a:off x="5011738" y="5246688"/>
            <a:ext cx="890587"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p>
            <a:endParaRPr lang="en-US">
              <a:solidFill>
                <a:srgbClr val="000000"/>
              </a:solidFill>
              <a:ea typeface="MS Gothic" charset="0"/>
              <a:cs typeface="MS Gothic" charset="0"/>
            </a:endParaRPr>
          </a:p>
        </p:txBody>
      </p:sp>
      <p:grpSp>
        <p:nvGrpSpPr>
          <p:cNvPr id="5" name="Group 29"/>
          <p:cNvGrpSpPr>
            <a:grpSpLocks/>
          </p:cNvGrpSpPr>
          <p:nvPr/>
        </p:nvGrpSpPr>
        <p:grpSpPr bwMode="auto">
          <a:xfrm>
            <a:off x="1652588" y="2557467"/>
            <a:ext cx="2525711" cy="549013"/>
            <a:chOff x="1145" y="1826"/>
            <a:chExt cx="1750" cy="392"/>
          </a:xfrm>
        </p:grpSpPr>
        <p:sp>
          <p:nvSpPr>
            <p:cNvPr id="283699" name="Rectangle 30"/>
            <p:cNvSpPr>
              <a:spLocks noChangeArrowheads="1"/>
            </p:cNvSpPr>
            <p:nvPr/>
          </p:nvSpPr>
          <p:spPr bwMode="auto">
            <a:xfrm>
              <a:off x="1145" y="1826"/>
              <a:ext cx="617" cy="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US" altLang="zh-TW" sz="1800" b="1" dirty="0" smtClean="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smtClean="0">
                  <a:solidFill>
                    <a:srgbClr val="FFEA18"/>
                  </a:solidFill>
                  <a:latin typeface="KaiTi" pitchFamily="49" charset="-122"/>
                  <a:ea typeface="KaiTi" pitchFamily="49" charset="-122"/>
                  <a:cs typeface="MS Gothic" charset="0"/>
                </a:rPr>
                <a:t>祂所</a:t>
              </a:r>
              <a:r>
                <a:rPr lang="en-US" altLang="zh-TW" sz="1800" b="1" dirty="0" smtClean="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700" name="Rectangle 31"/>
            <p:cNvSpPr>
              <a:spLocks noChangeArrowheads="1"/>
            </p:cNvSpPr>
            <p:nvPr/>
          </p:nvSpPr>
          <p:spPr bwMode="auto">
            <a:xfrm>
              <a:off x="1671" y="1831"/>
              <a:ext cx="1224"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smtClean="0">
                  <a:solidFill>
                    <a:srgbClr val="FFEA18"/>
                  </a:solidFill>
                  <a:latin typeface="KaiTi" pitchFamily="49" charset="-122"/>
                  <a:ea typeface="KaiTi" pitchFamily="49" charset="-122"/>
                  <a:cs typeface="MS Gothic" charset="0"/>
                </a:rPr>
                <a:t>说过的</a:t>
              </a:r>
              <a:endParaRPr lang="en-GB" sz="2800" b="1" dirty="0">
                <a:solidFill>
                  <a:srgbClr val="FFEA18"/>
                </a:solidFill>
                <a:latin typeface="KaiTi" pitchFamily="49" charset="-122"/>
                <a:ea typeface="KaiTi" pitchFamily="49" charset="-122"/>
                <a:cs typeface="MS Gothic" charset="0"/>
              </a:endParaRPr>
            </a:p>
          </p:txBody>
        </p:sp>
      </p:grpSp>
      <p:grpSp>
        <p:nvGrpSpPr>
          <p:cNvPr id="6" name="Group 32"/>
          <p:cNvGrpSpPr>
            <a:grpSpLocks/>
          </p:cNvGrpSpPr>
          <p:nvPr/>
        </p:nvGrpSpPr>
        <p:grpSpPr bwMode="auto">
          <a:xfrm>
            <a:off x="1674813" y="5205414"/>
            <a:ext cx="2537821" cy="712371"/>
            <a:chOff x="1161" y="3716"/>
            <a:chExt cx="1758" cy="509"/>
          </a:xfrm>
        </p:grpSpPr>
        <p:sp>
          <p:nvSpPr>
            <p:cNvPr id="283697" name="Rectangle 33"/>
            <p:cNvSpPr>
              <a:spLocks noChangeArrowheads="1"/>
            </p:cNvSpPr>
            <p:nvPr/>
          </p:nvSpPr>
          <p:spPr bwMode="auto">
            <a:xfrm>
              <a:off x="1731" y="3853"/>
              <a:ext cx="1188"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dirty="0" smtClean="0">
                  <a:solidFill>
                    <a:srgbClr val="FFEA18"/>
                  </a:solidFill>
                  <a:latin typeface="KaiTi" pitchFamily="49" charset="-122"/>
                  <a:ea typeface="KaiTi" pitchFamily="49" charset="-122"/>
                  <a:cs typeface="MS Gothic" charset="0"/>
                </a:rPr>
                <a:t>感受的</a:t>
              </a:r>
              <a:endParaRPr lang="en-GB" sz="2800" b="1" dirty="0">
                <a:solidFill>
                  <a:srgbClr val="FFEA18"/>
                </a:solidFill>
                <a:latin typeface="KaiTi" pitchFamily="49" charset="-122"/>
                <a:ea typeface="KaiTi" pitchFamily="49" charset="-122"/>
                <a:cs typeface="MS Gothic" charset="0"/>
              </a:endParaRPr>
            </a:p>
          </p:txBody>
        </p:sp>
        <p:sp>
          <p:nvSpPr>
            <p:cNvPr id="283698" name="Rectangle 34"/>
            <p:cNvSpPr>
              <a:spLocks noChangeArrowheads="1"/>
            </p:cNvSpPr>
            <p:nvPr/>
          </p:nvSpPr>
          <p:spPr bwMode="auto">
            <a:xfrm>
              <a:off x="1161" y="3716"/>
              <a:ext cx="617"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endParaRPr lang="en-GB" sz="1800" b="1" dirty="0">
                <a:solidFill>
                  <a:srgbClr val="FFEA18"/>
                </a:solidFill>
                <a:latin typeface="Helvetica" charset="0"/>
                <a:ea typeface="MS Gothic" charset="0"/>
                <a:cs typeface="MS Gothic" charset="0"/>
              </a:endParaRPr>
            </a:p>
            <a:p>
              <a:pPr>
                <a:lnSpc>
                  <a:spcPct val="55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smtClean="0">
                  <a:solidFill>
                    <a:srgbClr val="FFEA18"/>
                  </a:solidFill>
                  <a:latin typeface="KaiTi" pitchFamily="49" charset="-122"/>
                  <a:ea typeface="KaiTi" pitchFamily="49" charset="-122"/>
                  <a:cs typeface="MS Gothic" charset="0"/>
                </a:rPr>
                <a:t>祂所</a:t>
              </a:r>
              <a:r>
                <a:rPr lang="en-GB" sz="1800" b="1" dirty="0" smtClean="0">
                  <a:solidFill>
                    <a:srgbClr val="FFEA18"/>
                  </a:solidFill>
                  <a:latin typeface="Helvetica" charset="0"/>
                  <a:ea typeface="MS Gothic" charset="0"/>
                  <a:cs typeface="MS Gothic" charset="0"/>
                </a:rPr>
                <a:t>:</a:t>
              </a:r>
              <a:endParaRPr lang="en-GB" sz="1800" b="1" dirty="0">
                <a:solidFill>
                  <a:srgbClr val="FFEA18"/>
                </a:solidFill>
                <a:latin typeface="Helvetica" charset="0"/>
                <a:ea typeface="MS Gothic" charset="0"/>
                <a:cs typeface="MS Gothic" charset="0"/>
              </a:endParaRPr>
            </a:p>
          </p:txBody>
        </p:sp>
      </p:grpSp>
      <p:grpSp>
        <p:nvGrpSpPr>
          <p:cNvPr id="7" name="Group 35"/>
          <p:cNvGrpSpPr>
            <a:grpSpLocks/>
          </p:cNvGrpSpPr>
          <p:nvPr/>
        </p:nvGrpSpPr>
        <p:grpSpPr bwMode="auto">
          <a:xfrm>
            <a:off x="5070476" y="2637325"/>
            <a:ext cx="2382522" cy="519748"/>
            <a:chOff x="3513" y="1883"/>
            <a:chExt cx="1651" cy="371"/>
          </a:xfrm>
        </p:grpSpPr>
        <p:sp>
          <p:nvSpPr>
            <p:cNvPr id="283695" name="Rectangle 36"/>
            <p:cNvSpPr>
              <a:spLocks noChangeArrowheads="1"/>
            </p:cNvSpPr>
            <p:nvPr/>
          </p:nvSpPr>
          <p:spPr bwMode="auto">
            <a:xfrm>
              <a:off x="3513" y="1986"/>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smtClean="0">
                  <a:solidFill>
                    <a:srgbClr val="FFEA18"/>
                  </a:solidFill>
                  <a:latin typeface="KaiTi" pitchFamily="49" charset="-122"/>
                  <a:ea typeface="KaiTi" pitchFamily="49" charset="-122"/>
                  <a:cs typeface="MS Gothic" charset="0"/>
                </a:rPr>
                <a:t>祂所</a:t>
              </a:r>
              <a:r>
                <a:rPr lang="en-US" altLang="zh-TW" sz="1800" b="1" dirty="0" smtClean="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sp>
          <p:nvSpPr>
            <p:cNvPr id="283696" name="Rectangle 37"/>
            <p:cNvSpPr>
              <a:spLocks noChangeArrowheads="1"/>
            </p:cNvSpPr>
            <p:nvPr/>
          </p:nvSpPr>
          <p:spPr bwMode="auto">
            <a:xfrm>
              <a:off x="4066" y="1883"/>
              <a:ext cx="1098"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smtClean="0">
                  <a:solidFill>
                    <a:srgbClr val="FFEA18"/>
                  </a:solidFill>
                  <a:latin typeface="KaiTi" pitchFamily="49" charset="-122"/>
                  <a:ea typeface="KaiTi" pitchFamily="49" charset="-122"/>
                  <a:cs typeface="MS Gothic" charset="0"/>
                </a:rPr>
                <a:t>作过的</a:t>
              </a:r>
              <a:endParaRPr lang="en-GB" sz="2800" b="1" dirty="0">
                <a:solidFill>
                  <a:srgbClr val="FFEA18"/>
                </a:solidFill>
                <a:latin typeface="KaiTi" pitchFamily="49" charset="-122"/>
                <a:ea typeface="KaiTi" pitchFamily="49" charset="-122"/>
                <a:cs typeface="MS Gothic" charset="0"/>
              </a:endParaRPr>
            </a:p>
          </p:txBody>
        </p:sp>
      </p:grpSp>
      <p:sp>
        <p:nvSpPr>
          <p:cNvPr id="283674" name="AutoShape 38"/>
          <p:cNvSpPr>
            <a:spLocks noChangeArrowheads="1"/>
          </p:cNvSpPr>
          <p:nvPr/>
        </p:nvSpPr>
        <p:spPr bwMode="auto">
          <a:xfrm>
            <a:off x="4724400" y="3544888"/>
            <a:ext cx="3003550" cy="2486025"/>
          </a:xfrm>
          <a:prstGeom prst="roundRect">
            <a:avLst>
              <a:gd name="adj" fmla="val 16667"/>
            </a:avLst>
          </a:prstGeom>
          <a:gradFill rotWithShape="0">
            <a:gsLst>
              <a:gs pos="0">
                <a:srgbClr val="00122D"/>
              </a:gs>
              <a:gs pos="50000">
                <a:srgbClr val="0066FF"/>
              </a:gs>
              <a:gs pos="100000">
                <a:srgbClr val="00122D"/>
              </a:gs>
            </a:gsLst>
            <a:lin ang="18900000" scaled="1"/>
          </a:gradFill>
          <a:ln w="76320">
            <a:solidFill>
              <a:srgbClr val="00279F"/>
            </a:solidFill>
            <a:miter lim="800000"/>
            <a:headEnd/>
            <a:tailEnd/>
          </a:ln>
          <a:effectLst>
            <a:outerShdw dist="161899" dir="2700000" algn="ctr" rotWithShape="0">
              <a:srgbClr val="808080"/>
            </a:outerShdw>
          </a:effectLst>
        </p:spPr>
        <p:txBody>
          <a:bodyPr wrap="none" lIns="82048" tIns="41025" rIns="82048" bIns="41025" anchor="ctr"/>
          <a:lstStyle/>
          <a:p>
            <a:endParaRPr lang="en-US">
              <a:solidFill>
                <a:srgbClr val="000000"/>
              </a:solidFill>
              <a:ea typeface="MS Gothic" charset="0"/>
              <a:cs typeface="MS Gothic" charset="0"/>
            </a:endParaRPr>
          </a:p>
        </p:txBody>
      </p:sp>
      <p:grpSp>
        <p:nvGrpSpPr>
          <p:cNvPr id="8" name="Group 39"/>
          <p:cNvGrpSpPr>
            <a:grpSpLocks/>
          </p:cNvGrpSpPr>
          <p:nvPr/>
        </p:nvGrpSpPr>
        <p:grpSpPr bwMode="auto">
          <a:xfrm>
            <a:off x="1412875" y="946150"/>
            <a:ext cx="3860800" cy="3332163"/>
            <a:chOff x="979" y="675"/>
            <a:chExt cx="2675" cy="2379"/>
          </a:xfrm>
        </p:grpSpPr>
        <p:sp>
          <p:nvSpPr>
            <p:cNvPr id="283691" name="Rectangle 40"/>
            <p:cNvSpPr>
              <a:spLocks noChangeArrowheads="1"/>
            </p:cNvSpPr>
            <p:nvPr/>
          </p:nvSpPr>
          <p:spPr bwMode="auto">
            <a:xfrm>
              <a:off x="3336" y="675"/>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2</a:t>
              </a:r>
            </a:p>
          </p:txBody>
        </p:sp>
        <p:sp>
          <p:nvSpPr>
            <p:cNvPr id="283692" name="Rectangle 41"/>
            <p:cNvSpPr>
              <a:spLocks noChangeArrowheads="1"/>
            </p:cNvSpPr>
            <p:nvPr/>
          </p:nvSpPr>
          <p:spPr bwMode="auto">
            <a:xfrm>
              <a:off x="989" y="2598"/>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3</a:t>
              </a:r>
            </a:p>
          </p:txBody>
        </p:sp>
        <p:sp>
          <p:nvSpPr>
            <p:cNvPr id="283693" name="Rectangle 42"/>
            <p:cNvSpPr>
              <a:spLocks noChangeArrowheads="1"/>
            </p:cNvSpPr>
            <p:nvPr/>
          </p:nvSpPr>
          <p:spPr bwMode="auto">
            <a:xfrm>
              <a:off x="3368" y="25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4</a:t>
              </a:r>
            </a:p>
          </p:txBody>
        </p:sp>
        <p:sp>
          <p:nvSpPr>
            <p:cNvPr id="283694" name="Rectangle 43"/>
            <p:cNvSpPr>
              <a:spLocks noChangeArrowheads="1"/>
            </p:cNvSpPr>
            <p:nvPr/>
          </p:nvSpPr>
          <p:spPr bwMode="auto">
            <a:xfrm>
              <a:off x="979" y="687"/>
              <a:ext cx="286"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2250"/>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en-GB" sz="3600" b="1">
                  <a:solidFill>
                    <a:srgbClr val="FAFD00"/>
                  </a:solidFill>
                  <a:latin typeface="Helvetica" charset="0"/>
                  <a:ea typeface="MS Gothic" charset="0"/>
                  <a:cs typeface="MS Gothic" charset="0"/>
                </a:rPr>
                <a:t>1</a:t>
              </a:r>
            </a:p>
          </p:txBody>
        </p:sp>
      </p:grpSp>
      <p:sp>
        <p:nvSpPr>
          <p:cNvPr id="283676" name="Rectangle 44"/>
          <p:cNvSpPr>
            <a:spLocks noChangeArrowheads="1"/>
          </p:cNvSpPr>
          <p:nvPr/>
        </p:nvSpPr>
        <p:spPr bwMode="auto">
          <a:xfrm>
            <a:off x="5759450" y="3684588"/>
            <a:ext cx="1476375" cy="5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2025"/>
              </a:spcBef>
              <a:buClr>
                <a:srgbClr val="66FF99"/>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3200" b="1" smtClean="0">
                <a:solidFill>
                  <a:srgbClr val="66FF99"/>
                </a:solidFill>
                <a:latin typeface="KaiTi" pitchFamily="49" charset="-122"/>
                <a:ea typeface="KaiTi" pitchFamily="49" charset="-122"/>
                <a:cs typeface="MS Gothic" charset="0"/>
              </a:rPr>
              <a:t>约翰</a:t>
            </a:r>
            <a:endParaRPr lang="en-GB" sz="3200" b="1" dirty="0">
              <a:solidFill>
                <a:srgbClr val="66FF99"/>
              </a:solidFill>
              <a:latin typeface="KaiTi" pitchFamily="49" charset="-122"/>
              <a:ea typeface="KaiTi" pitchFamily="49" charset="-122"/>
              <a:cs typeface="MS Gothic" charset="0"/>
            </a:endParaRPr>
          </a:p>
        </p:txBody>
      </p:sp>
      <p:sp>
        <p:nvSpPr>
          <p:cNvPr id="283677" name="Rectangle 45"/>
          <p:cNvSpPr>
            <a:spLocks noChangeArrowheads="1"/>
          </p:cNvSpPr>
          <p:nvPr/>
        </p:nvSpPr>
        <p:spPr bwMode="auto">
          <a:xfrm>
            <a:off x="5895975" y="4241800"/>
            <a:ext cx="2693988" cy="464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smtClean="0">
                <a:solidFill>
                  <a:srgbClr val="CECECE"/>
                </a:solidFill>
                <a:latin typeface="KaiTi" pitchFamily="49" charset="-122"/>
                <a:ea typeface="KaiTi" pitchFamily="49" charset="-122"/>
                <a:cs typeface="MS Gothic" charset="0"/>
              </a:rPr>
              <a:t>教会</a:t>
            </a:r>
            <a:endParaRPr lang="en-GB" sz="2500" b="1" dirty="0">
              <a:solidFill>
                <a:srgbClr val="CECECE"/>
              </a:solidFill>
              <a:latin typeface="KaiTi" pitchFamily="49" charset="-122"/>
              <a:ea typeface="KaiTi" pitchFamily="49" charset="-122"/>
              <a:cs typeface="MS Gothic" charset="0"/>
            </a:endParaRPr>
          </a:p>
        </p:txBody>
      </p:sp>
      <p:sp>
        <p:nvSpPr>
          <p:cNvPr id="283678" name="Rectangle 46"/>
          <p:cNvSpPr>
            <a:spLocks noChangeArrowheads="1"/>
          </p:cNvSpPr>
          <p:nvPr/>
        </p:nvSpPr>
        <p:spPr bwMode="auto">
          <a:xfrm>
            <a:off x="5011738" y="4325938"/>
            <a:ext cx="8477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079" tIns="39732" rIns="81079" bIns="39732">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给</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grpSp>
        <p:nvGrpSpPr>
          <p:cNvPr id="9" name="Group 47"/>
          <p:cNvGrpSpPr>
            <a:grpSpLocks/>
          </p:cNvGrpSpPr>
          <p:nvPr/>
        </p:nvGrpSpPr>
        <p:grpSpPr bwMode="auto">
          <a:xfrm>
            <a:off x="5011738" y="4729163"/>
            <a:ext cx="1965325" cy="469900"/>
            <a:chOff x="3473" y="3376"/>
            <a:chExt cx="1362" cy="336"/>
          </a:xfrm>
        </p:grpSpPr>
        <p:sp>
          <p:nvSpPr>
            <p:cNvPr id="283689" name="Rectangle 48"/>
            <p:cNvSpPr>
              <a:spLocks noChangeArrowheads="1"/>
            </p:cNvSpPr>
            <p:nvPr/>
          </p:nvSpPr>
          <p:spPr bwMode="auto">
            <a:xfrm>
              <a:off x="3473" y="3442"/>
              <a:ext cx="587"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125"/>
                </a:spcBef>
                <a:buClr>
                  <a:srgbClr val="FAFD00"/>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smtClean="0">
                  <a:solidFill>
                    <a:srgbClr val="FAFD00"/>
                  </a:solidFill>
                  <a:latin typeface="KaiTi" pitchFamily="49" charset="-122"/>
                  <a:ea typeface="KaiTi" pitchFamily="49" charset="-122"/>
                  <a:cs typeface="MS Gothic" charset="0"/>
                </a:rPr>
                <a:t>为</a:t>
              </a:r>
              <a:r>
                <a:rPr lang="en-GB" sz="1800" b="1" smtClean="0">
                  <a:solidFill>
                    <a:srgbClr val="FAFD00"/>
                  </a:solidFill>
                  <a:latin typeface="Helvetica" charset="0"/>
                  <a:ea typeface="MS Gothic" charset="0"/>
                  <a:cs typeface="MS Gothic" charset="0"/>
                </a:rPr>
                <a:t>:</a:t>
              </a:r>
              <a:endParaRPr lang="en-GB" sz="1800" b="1" dirty="0">
                <a:solidFill>
                  <a:srgbClr val="FAFD00"/>
                </a:solidFill>
                <a:latin typeface="Helvetica" charset="0"/>
                <a:ea typeface="MS Gothic" charset="0"/>
                <a:cs typeface="MS Gothic" charset="0"/>
              </a:endParaRPr>
            </a:p>
          </p:txBody>
        </p:sp>
        <p:sp>
          <p:nvSpPr>
            <p:cNvPr id="283690" name="Rectangle 49"/>
            <p:cNvSpPr>
              <a:spLocks noChangeArrowheads="1"/>
            </p:cNvSpPr>
            <p:nvPr/>
          </p:nvSpPr>
          <p:spPr bwMode="auto">
            <a:xfrm>
              <a:off x="4091" y="3376"/>
              <a:ext cx="744"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CECECE"/>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500" b="1" dirty="0" smtClean="0">
                  <a:solidFill>
                    <a:srgbClr val="CECECE"/>
                  </a:solidFill>
                  <a:latin typeface="KaiTi" pitchFamily="49" charset="-122"/>
                  <a:ea typeface="KaiTi" pitchFamily="49" charset="-122"/>
                  <a:cs typeface="MS Gothic" charset="0"/>
                </a:rPr>
                <a:t>神</a:t>
              </a:r>
              <a:endParaRPr lang="en-GB" sz="2500" b="1" dirty="0">
                <a:solidFill>
                  <a:srgbClr val="CECECE"/>
                </a:solidFill>
                <a:latin typeface="KaiTi" pitchFamily="49" charset="-122"/>
                <a:ea typeface="KaiTi" pitchFamily="49" charset="-122"/>
                <a:cs typeface="MS Gothic" charset="0"/>
              </a:endParaRPr>
            </a:p>
          </p:txBody>
        </p:sp>
      </p:grpSp>
      <p:grpSp>
        <p:nvGrpSpPr>
          <p:cNvPr id="10" name="Group 50"/>
          <p:cNvGrpSpPr>
            <a:grpSpLocks/>
          </p:cNvGrpSpPr>
          <p:nvPr/>
        </p:nvGrpSpPr>
        <p:grpSpPr bwMode="auto">
          <a:xfrm>
            <a:off x="5004239" y="5412561"/>
            <a:ext cx="2669736" cy="519744"/>
            <a:chOff x="3468" y="3864"/>
            <a:chExt cx="1849" cy="371"/>
          </a:xfrm>
        </p:grpSpPr>
        <p:sp>
          <p:nvSpPr>
            <p:cNvPr id="283687" name="Rectangle 51"/>
            <p:cNvSpPr>
              <a:spLocks noChangeArrowheads="1"/>
            </p:cNvSpPr>
            <p:nvPr/>
          </p:nvSpPr>
          <p:spPr bwMode="auto">
            <a:xfrm>
              <a:off x="4093" y="3864"/>
              <a:ext cx="1224"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spcBef>
                  <a:spcPts val="157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2800" b="1" smtClean="0">
                  <a:solidFill>
                    <a:srgbClr val="FFEA18"/>
                  </a:solidFill>
                  <a:latin typeface="KaiTi" pitchFamily="49" charset="-122"/>
                  <a:ea typeface="KaiTi" pitchFamily="49" charset="-122"/>
                  <a:cs typeface="MS Gothic" charset="0"/>
                </a:rPr>
                <a:t>表达的</a:t>
              </a:r>
              <a:endParaRPr lang="en-GB" sz="2800" b="1" dirty="0">
                <a:solidFill>
                  <a:srgbClr val="FFEA18"/>
                </a:solidFill>
                <a:latin typeface="KaiTi" pitchFamily="49" charset="-122"/>
                <a:ea typeface="KaiTi" pitchFamily="49" charset="-122"/>
                <a:cs typeface="MS Gothic" charset="0"/>
              </a:endParaRPr>
            </a:p>
          </p:txBody>
        </p:sp>
        <p:sp>
          <p:nvSpPr>
            <p:cNvPr id="283688" name="Rectangle 52"/>
            <p:cNvSpPr>
              <a:spLocks noChangeArrowheads="1"/>
            </p:cNvSpPr>
            <p:nvPr/>
          </p:nvSpPr>
          <p:spPr bwMode="auto">
            <a:xfrm>
              <a:off x="3468" y="3887"/>
              <a:ext cx="617"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spAutoFit/>
            </a:bodyPr>
            <a:lstStyle/>
            <a:p>
              <a:pPr>
                <a:lnSpc>
                  <a:spcPct val="90000"/>
                </a:lnSpc>
                <a:spcBef>
                  <a:spcPts val="1125"/>
                </a:spcBef>
                <a:buClr>
                  <a:srgbClr val="FFEA18"/>
                </a:buClr>
                <a:tabLst>
                  <a:tab pos="0" algn="l"/>
                  <a:tab pos="819150" algn="l"/>
                  <a:tab pos="1639888" algn="l"/>
                  <a:tab pos="2460625" algn="l"/>
                  <a:tab pos="3281363" algn="l"/>
                  <a:tab pos="4102100" algn="l"/>
                  <a:tab pos="4922838" algn="l"/>
                  <a:tab pos="5741988" algn="l"/>
                  <a:tab pos="6562725" algn="l"/>
                  <a:tab pos="7383463" algn="l"/>
                  <a:tab pos="8204200" algn="l"/>
                  <a:tab pos="9024938" algn="l"/>
                </a:tabLst>
              </a:pPr>
              <a:r>
                <a:rPr lang="zh-TW" altLang="en-US" sz="1800" b="1" dirty="0" smtClean="0">
                  <a:solidFill>
                    <a:srgbClr val="FFEA18"/>
                  </a:solidFill>
                  <a:latin typeface="KaiTi" pitchFamily="49" charset="-122"/>
                  <a:ea typeface="KaiTi" pitchFamily="49" charset="-122"/>
                  <a:cs typeface="MS Gothic" charset="0"/>
                </a:rPr>
                <a:t>祂所</a:t>
              </a:r>
              <a:r>
                <a:rPr lang="en-US" altLang="zh-TW" sz="1800" b="1" dirty="0" smtClean="0">
                  <a:solidFill>
                    <a:srgbClr val="FFEA18"/>
                  </a:solidFill>
                  <a:latin typeface="KaiTi" pitchFamily="49" charset="-122"/>
                  <a:ea typeface="KaiTi" pitchFamily="49" charset="-122"/>
                  <a:cs typeface="MS Gothic" charset="0"/>
                </a:rPr>
                <a:t>:</a:t>
              </a:r>
              <a:endParaRPr lang="en-GB" sz="1800" b="1" dirty="0">
                <a:solidFill>
                  <a:srgbClr val="FFEA18"/>
                </a:solidFill>
                <a:latin typeface="KaiTi" pitchFamily="49" charset="-122"/>
                <a:ea typeface="KaiTi" pitchFamily="49" charset="-122"/>
                <a:cs typeface="MS Gothic" charset="0"/>
              </a:endParaRPr>
            </a:p>
          </p:txBody>
        </p:sp>
      </p:grpSp>
      <p:sp>
        <p:nvSpPr>
          <p:cNvPr id="283681" name="Text Box 53"/>
          <p:cNvSpPr txBox="1">
            <a:spLocks noChangeArrowheads="1"/>
          </p:cNvSpPr>
          <p:nvPr/>
        </p:nvSpPr>
        <p:spPr bwMode="auto">
          <a:xfrm>
            <a:off x="8747125" y="6350"/>
            <a:ext cx="230188"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1125"/>
              </a:spcBef>
              <a:buClr>
                <a:srgbClr val="FFA27C"/>
              </a:buClr>
            </a:pPr>
            <a:r>
              <a:rPr lang="en-GB" sz="1800">
                <a:solidFill>
                  <a:srgbClr val="FFA27C"/>
                </a:solidFill>
                <a:latin typeface="Comic Sans MS" charset="0"/>
                <a:ea typeface="MS Gothic" charset="0"/>
                <a:cs typeface="MS Gothic" charset="0"/>
              </a:rPr>
              <a:t> </a:t>
            </a:r>
          </a:p>
        </p:txBody>
      </p:sp>
      <p:sp>
        <p:nvSpPr>
          <p:cNvPr id="283682" name="Text Box 54"/>
          <p:cNvSpPr txBox="1">
            <a:spLocks noChangeArrowheads="1"/>
          </p:cNvSpPr>
          <p:nvPr/>
        </p:nvSpPr>
        <p:spPr bwMode="auto">
          <a:xfrm>
            <a:off x="8612188" y="6261100"/>
            <a:ext cx="1666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solidFill>
                <a:srgbClr val="000000"/>
              </a:solidFill>
              <a:ea typeface="MS Gothic" charset="0"/>
              <a:cs typeface="MS Gothic" charset="0"/>
            </a:endParaRPr>
          </a:p>
        </p:txBody>
      </p:sp>
      <p:sp>
        <p:nvSpPr>
          <p:cNvPr id="283683" name="Text Box 55"/>
          <p:cNvSpPr txBox="1">
            <a:spLocks noChangeArrowheads="1"/>
          </p:cNvSpPr>
          <p:nvPr/>
        </p:nvSpPr>
        <p:spPr bwMode="auto">
          <a:xfrm>
            <a:off x="8359775" y="6542088"/>
            <a:ext cx="3016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563"/>
              </a:spcBef>
              <a:buClr>
                <a:srgbClr val="FFFFFF"/>
              </a:buClr>
            </a:pPr>
            <a:r>
              <a:rPr lang="en-GB" sz="900" b="1">
                <a:solidFill>
                  <a:srgbClr val="FFFFFF"/>
                </a:solidFill>
                <a:latin typeface="Comic Sans MS" charset="0"/>
                <a:ea typeface="MS Gothic" charset="0"/>
                <a:cs typeface="MS Gothic" charset="0"/>
              </a:rPr>
              <a:t>19</a:t>
            </a:r>
          </a:p>
        </p:txBody>
      </p:sp>
      <p:sp>
        <p:nvSpPr>
          <p:cNvPr id="283684" name="Text Box 56"/>
          <p:cNvSpPr txBox="1">
            <a:spLocks noChangeArrowheads="1"/>
          </p:cNvSpPr>
          <p:nvPr/>
        </p:nvSpPr>
        <p:spPr bwMode="auto">
          <a:xfrm>
            <a:off x="8704263" y="6500813"/>
            <a:ext cx="261937"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80756" tIns="41993" rIns="80756" bIns="41993" anchor="ctr">
            <a:spAutoFit/>
          </a:bodyPr>
          <a:lstStyle>
            <a:lvl1pPr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2pPr>
            <a:lvl3pPr marL="11430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3pPr>
            <a:lvl4pPr marL="16002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4pPr>
            <a:lvl5pPr marL="2057400" indent="-228600" eaLnBrk="0" hangingPunct="0">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0" algn="l"/>
                <a:tab pos="819150" algn="l"/>
                <a:tab pos="1639888" algn="l"/>
                <a:tab pos="2460625" algn="l"/>
                <a:tab pos="3281363" algn="l"/>
                <a:tab pos="4102100" algn="l"/>
                <a:tab pos="4922838" algn="l"/>
                <a:tab pos="5741988" algn="l"/>
                <a:tab pos="6562725" algn="l"/>
                <a:tab pos="7383463" algn="l"/>
                <a:tab pos="8204200" algn="l"/>
                <a:tab pos="9024938" algn="l"/>
              </a:tabLst>
              <a:defRPr sz="2400">
                <a:solidFill>
                  <a:schemeClr val="tx1"/>
                </a:solidFill>
                <a:latin typeface="Times New Roman" charset="0"/>
                <a:ea typeface="ＭＳ Ｐゴシック" charset="0"/>
              </a:defRPr>
            </a:lvl9pPr>
          </a:lstStyle>
          <a:p>
            <a:pPr algn="ctr" eaLnBrk="1" hangingPunct="1">
              <a:spcBef>
                <a:spcPts val="788"/>
              </a:spcBef>
              <a:buClr>
                <a:srgbClr val="FFFFFF"/>
              </a:buClr>
            </a:pPr>
            <a:r>
              <a:rPr lang="en-GB" sz="1300" b="1">
                <a:solidFill>
                  <a:srgbClr val="FFFFFF"/>
                </a:solidFill>
                <a:latin typeface="Comic Sans MS" charset="0"/>
                <a:ea typeface="MS Gothic" charset="0"/>
                <a:cs typeface="MS Gothic" charset="0"/>
              </a:rPr>
              <a:t>5</a:t>
            </a:r>
          </a:p>
        </p:txBody>
      </p:sp>
      <p:sp>
        <p:nvSpPr>
          <p:cNvPr id="59" name="Title 58"/>
          <p:cNvSpPr>
            <a:spLocks noGrp="1"/>
          </p:cNvSpPr>
          <p:nvPr>
            <p:ph type="title" idx="4294967295"/>
          </p:nvPr>
        </p:nvSpPr>
        <p:spPr bwMode="auto">
          <a:xfrm>
            <a:off x="457200" y="152400"/>
            <a:ext cx="8229600" cy="609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3600" b="1" smtClean="0">
                <a:solidFill>
                  <a:srgbClr val="FFEA18"/>
                </a:solidFill>
                <a:latin typeface="KaiTi" pitchFamily="49" charset="-122"/>
                <a:ea typeface="KaiTi" pitchFamily="49" charset="-122"/>
                <a:cs typeface="MS Gothic" charset="0"/>
              </a:rPr>
              <a:t>  内里乾坤</a:t>
            </a:r>
            <a:r>
              <a:rPr lang="en-US" sz="3600" b="1" smtClean="0">
                <a:solidFill>
                  <a:srgbClr val="FFEA18"/>
                </a:solidFill>
                <a:latin typeface="KaiTi" pitchFamily="49" charset="-122"/>
                <a:ea typeface="KaiTi" pitchFamily="49" charset="-122"/>
                <a:cs typeface="MS Gothic" charset="0"/>
              </a:rPr>
              <a:t>…</a:t>
            </a:r>
            <a:endParaRPr lang="en-US" sz="3600" dirty="0">
              <a:latin typeface="KaiTi" pitchFamily="49" charset="-122"/>
              <a:ea typeface="KaiTi" pitchFamily="49" charset="-122"/>
              <a:cs typeface="MS Gothic" charset="0"/>
            </a:endParaRPr>
          </a:p>
        </p:txBody>
      </p:sp>
      <p:sp>
        <p:nvSpPr>
          <p:cNvPr id="61" name="TextBox 60"/>
          <p:cNvSpPr txBox="1"/>
          <p:nvPr/>
        </p:nvSpPr>
        <p:spPr>
          <a:xfrm>
            <a:off x="8460432" y="0"/>
            <a:ext cx="698178" cy="461665"/>
          </a:xfrm>
          <a:prstGeom prst="rect">
            <a:avLst/>
          </a:prstGeom>
          <a:noFill/>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b="1" dirty="0" smtClean="0">
                <a:solidFill>
                  <a:srgbClr val="FFFFFF"/>
                </a:solidFill>
                <a:effectLst>
                  <a:outerShdw blurRad="38100" dist="38100" dir="2700000" algn="tl">
                    <a:srgbClr val="000000">
                      <a:alpha val="43137"/>
                    </a:srgbClr>
                  </a:outerShdw>
                </a:effectLst>
                <a:latin typeface="Arial" charset="0"/>
                <a:ea typeface="MS Gothic" charset="0"/>
                <a:cs typeface="MS Gothic" charset="0"/>
              </a:rPr>
              <a:t>51a</a:t>
            </a:r>
          </a:p>
        </p:txBody>
      </p:sp>
    </p:spTree>
    <p:extLst>
      <p:ext uri="{BB962C8B-B14F-4D97-AF65-F5344CB8AC3E}">
        <p14:creationId xmlns:p14="http://schemas.microsoft.com/office/powerpoint/2010/main" val="2999315569"/>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anim calcmode="lin" valueType="num">
                                      <p:cBhvr>
                                        <p:cTn id="9" dur="500" fill="hold"/>
                                        <p:tgtEl>
                                          <p:spTgt spid="5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52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100000">
                                          <p:val>
                                            <p:fltVal val="0"/>
                                          </p:val>
                                        </p:tav>
                                        <p:tav>
                                          <p:val>
                                            <p:strVal val="#ppt_w"/>
                                          </p:val>
                                        </p:tav>
                                      </p:tavLst>
                                    </p:anim>
                                    <p:anim calcmode="lin" valueType="num">
                                      <p:cBhvr>
                                        <p:cTn id="17" dur="500" fill="hold"/>
                                        <p:tgtEl>
                                          <p:spTgt spid="5"/>
                                        </p:tgtEl>
                                        <p:attrNameLst>
                                          <p:attrName>ppt_h</p:attrName>
                                        </p:attrNameLst>
                                      </p:cBhvr>
                                      <p:tavLst>
                                        <p:tav tm="100000">
                                          <p:val>
                                            <p:fltVal val="0"/>
                                          </p:val>
                                        </p:tav>
                                        <p:tav>
                                          <p:val>
                                            <p:strVal val="#ppt_h"/>
                                          </p:val>
                                        </p:tav>
                                      </p:tavLst>
                                    </p:anim>
                                    <p:anim calcmode="lin" valueType="num">
                                      <p:cBhvr>
                                        <p:cTn id="18" dur="500" fill="hold"/>
                                        <p:tgtEl>
                                          <p:spTgt spid="5"/>
                                        </p:tgtEl>
                                        <p:attrNameLst>
                                          <p:attrName>ppt_x</p:attrName>
                                        </p:attrNameLst>
                                      </p:cBhvr>
                                      <p:tavLst>
                                        <p:tav tm="100000">
                                          <p:val>
                                            <p:fltVal val="0.5"/>
                                          </p:val>
                                        </p:tav>
                                        <p:tav>
                                          <p:val>
                                            <p:strVal val="#ppt_x"/>
                                          </p:val>
                                        </p:tav>
                                      </p:tavLst>
                                    </p:anim>
                                    <p:anim calcmode="lin" valueType="num">
                                      <p:cBhvr>
                                        <p:cTn id="19" dur="500" fill="hold"/>
                                        <p:tgtEl>
                                          <p:spTgt spid="5"/>
                                        </p:tgtEl>
                                        <p:attrNameLst>
                                          <p:attrName>ppt_y</p:attrName>
                                        </p:attrNameLst>
                                      </p:cBhvr>
                                      <p:tavLst>
                                        <p:tav tm="100000">
                                          <p:val>
                                            <p:fltVal val="0.5"/>
                                          </p:val>
                                        </p:tav>
                                        <p:tav>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3" presetClass="entr" presetSubtype="52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100000">
                                          <p:val>
                                            <p:fltVal val="0"/>
                                          </p:val>
                                        </p:tav>
                                        <p:tav>
                                          <p:val>
                                            <p:strVal val="#ppt_w"/>
                                          </p:val>
                                        </p:tav>
                                      </p:tavLst>
                                    </p:anim>
                                    <p:anim calcmode="lin" valueType="num">
                                      <p:cBhvr>
                                        <p:cTn id="25" dur="500" fill="hold"/>
                                        <p:tgtEl>
                                          <p:spTgt spid="7"/>
                                        </p:tgtEl>
                                        <p:attrNameLst>
                                          <p:attrName>ppt_h</p:attrName>
                                        </p:attrNameLst>
                                      </p:cBhvr>
                                      <p:tavLst>
                                        <p:tav tm="100000">
                                          <p:val>
                                            <p:fltVal val="0"/>
                                          </p:val>
                                        </p:tav>
                                        <p:tav>
                                          <p:val>
                                            <p:strVal val="#ppt_h"/>
                                          </p:val>
                                        </p:tav>
                                      </p:tavLst>
                                    </p:anim>
                                    <p:anim calcmode="lin" valueType="num">
                                      <p:cBhvr>
                                        <p:cTn id="26" dur="500" fill="hold"/>
                                        <p:tgtEl>
                                          <p:spTgt spid="7"/>
                                        </p:tgtEl>
                                        <p:attrNameLst>
                                          <p:attrName>ppt_x</p:attrName>
                                        </p:attrNameLst>
                                      </p:cBhvr>
                                      <p:tavLst>
                                        <p:tav tm="100000">
                                          <p:val>
                                            <p:fltVal val="0.5"/>
                                          </p:val>
                                        </p:tav>
                                        <p:tav>
                                          <p:val>
                                            <p:strVal val="#ppt_x"/>
                                          </p:val>
                                        </p:tav>
                                      </p:tavLst>
                                    </p:anim>
                                    <p:anim calcmode="lin" valueType="num">
                                      <p:cBhvr>
                                        <p:cTn id="27" dur="500" fill="hold"/>
                                        <p:tgtEl>
                                          <p:spTgt spid="7"/>
                                        </p:tgtEl>
                                        <p:attrNameLst>
                                          <p:attrName>ppt_y</p:attrName>
                                        </p:attrNameLst>
                                      </p:cBhvr>
                                      <p:tavLst>
                                        <p:tav tm="100000">
                                          <p:val>
                                            <p:fltVal val="0.5"/>
                                          </p:val>
                                        </p:tav>
                                        <p:tav>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52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100000">
                                          <p:val>
                                            <p:fltVal val="0"/>
                                          </p:val>
                                        </p:tav>
                                        <p:tav>
                                          <p:val>
                                            <p:strVal val="#ppt_w"/>
                                          </p:val>
                                        </p:tav>
                                      </p:tavLst>
                                    </p:anim>
                                    <p:anim calcmode="lin" valueType="num">
                                      <p:cBhvr>
                                        <p:cTn id="33" dur="500" fill="hold"/>
                                        <p:tgtEl>
                                          <p:spTgt spid="6"/>
                                        </p:tgtEl>
                                        <p:attrNameLst>
                                          <p:attrName>ppt_h</p:attrName>
                                        </p:attrNameLst>
                                      </p:cBhvr>
                                      <p:tavLst>
                                        <p:tav tm="100000">
                                          <p:val>
                                            <p:fltVal val="0"/>
                                          </p:val>
                                        </p:tav>
                                        <p:tav>
                                          <p:val>
                                            <p:strVal val="#ppt_h"/>
                                          </p:val>
                                        </p:tav>
                                      </p:tavLst>
                                    </p:anim>
                                    <p:anim calcmode="lin" valueType="num">
                                      <p:cBhvr>
                                        <p:cTn id="34" dur="500" fill="hold"/>
                                        <p:tgtEl>
                                          <p:spTgt spid="6"/>
                                        </p:tgtEl>
                                        <p:attrNameLst>
                                          <p:attrName>ppt_x</p:attrName>
                                        </p:attrNameLst>
                                      </p:cBhvr>
                                      <p:tavLst>
                                        <p:tav tm="100000">
                                          <p:val>
                                            <p:fltVal val="0.5"/>
                                          </p:val>
                                        </p:tav>
                                        <p:tav>
                                          <p:val>
                                            <p:strVal val="#ppt_x"/>
                                          </p:val>
                                        </p:tav>
                                      </p:tavLst>
                                    </p:anim>
                                    <p:anim calcmode="lin" valueType="num">
                                      <p:cBhvr>
                                        <p:cTn id="35" dur="500" fill="hold"/>
                                        <p:tgtEl>
                                          <p:spTgt spid="6"/>
                                        </p:tgtEl>
                                        <p:attrNameLst>
                                          <p:attrName>ppt_y</p:attrName>
                                        </p:attrNameLst>
                                      </p:cBhvr>
                                      <p:tavLst>
                                        <p:tav tm="100000">
                                          <p:val>
                                            <p:fltVal val="0.5"/>
                                          </p:val>
                                        </p:tav>
                                        <p:tav>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3" presetClass="entr" presetSubtype="528"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100000">
                                          <p:val>
                                            <p:fltVal val="0"/>
                                          </p:val>
                                        </p:tav>
                                        <p:tav>
                                          <p:val>
                                            <p:strVal val="#ppt_w"/>
                                          </p:val>
                                        </p:tav>
                                      </p:tavLst>
                                    </p:anim>
                                    <p:anim calcmode="lin" valueType="num">
                                      <p:cBhvr>
                                        <p:cTn id="41" dur="500" fill="hold"/>
                                        <p:tgtEl>
                                          <p:spTgt spid="10"/>
                                        </p:tgtEl>
                                        <p:attrNameLst>
                                          <p:attrName>ppt_h</p:attrName>
                                        </p:attrNameLst>
                                      </p:cBhvr>
                                      <p:tavLst>
                                        <p:tav tm="100000">
                                          <p:val>
                                            <p:fltVal val="0"/>
                                          </p:val>
                                        </p:tav>
                                        <p:tav>
                                          <p:val>
                                            <p:strVal val="#ppt_h"/>
                                          </p:val>
                                        </p:tav>
                                      </p:tavLst>
                                    </p:anim>
                                    <p:anim calcmode="lin" valueType="num">
                                      <p:cBhvr>
                                        <p:cTn id="42" dur="500" fill="hold"/>
                                        <p:tgtEl>
                                          <p:spTgt spid="10"/>
                                        </p:tgtEl>
                                        <p:attrNameLst>
                                          <p:attrName>ppt_x</p:attrName>
                                        </p:attrNameLst>
                                      </p:cBhvr>
                                      <p:tavLst>
                                        <p:tav tm="100000">
                                          <p:val>
                                            <p:fltVal val="0.5"/>
                                          </p:val>
                                        </p:tav>
                                        <p:tav>
                                          <p:val>
                                            <p:strVal val="#ppt_x"/>
                                          </p:val>
                                        </p:tav>
                                      </p:tavLst>
                                    </p:anim>
                                    <p:anim calcmode="lin" valueType="num">
                                      <p:cBhvr>
                                        <p:cTn id="43" dur="500" fill="hold"/>
                                        <p:tgtEl>
                                          <p:spTgt spid="10"/>
                                        </p:tgtEl>
                                        <p:attrNameLst>
                                          <p:attrName>ppt_y</p:attrName>
                                        </p:attrNameLst>
                                      </p:cBhvr>
                                      <p:tavLst>
                                        <p:tav tm="100000">
                                          <p:val>
                                            <p:fltVal val="0.5"/>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Lst>
  </p:timing>
</p:sld>
</file>

<file path=ppt/theme/theme1.xml><?xml version="1.0" encoding="utf-8"?>
<a:theme xmlns:a="http://schemas.openxmlformats.org/drawingml/2006/main" name="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a:ln>
              <a:noFill/>
            </a:ln>
            <a:solidFill>
              <a:srgbClr val="00DFCA"/>
            </a:solidFill>
            <a:effectLst/>
            <a:latin typeface="Comic Sans MS" pitchFamily="-10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93000"/>
          </a:lnSpc>
          <a:spcBef>
            <a:spcPct val="0"/>
          </a:spcBef>
          <a:spcAft>
            <a:spcPct val="0"/>
          </a:spcAft>
          <a:buClr>
            <a:srgbClr val="000000"/>
          </a:buClr>
          <a:buSzPct val="100000"/>
          <a:buFont typeface="Times New Roman" pitchFamily="-108" charset="0"/>
          <a:buNone/>
          <a:tabLst/>
          <a:defRPr kumimoji="0" lang="en-GB" sz="2400" b="0" i="0" u="none" strike="noStrike" cap="none" normalizeH="0" baseline="0">
            <a:ln>
              <a:noFill/>
            </a:ln>
            <a:solidFill>
              <a:schemeClr val="bg1"/>
            </a:solidFill>
            <a:effectLst/>
            <a:latin typeface="Times New Roman" pitchFamily="-10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Portfolio">
  <a:themeElements>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fontScheme name="Portfolio">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Portfolio 1">
        <a:dk1>
          <a:srgbClr val="212164"/>
        </a:dk1>
        <a:lt1>
          <a:srgbClr val="E6DED3"/>
        </a:lt1>
        <a:dk2>
          <a:srgbClr val="5D2204"/>
        </a:dk2>
        <a:lt2>
          <a:srgbClr val="808080"/>
        </a:lt2>
        <a:accent1>
          <a:srgbClr val="D9B18D"/>
        </a:accent1>
        <a:accent2>
          <a:srgbClr val="697B99"/>
        </a:accent2>
        <a:accent3>
          <a:srgbClr val="F0ECE6"/>
        </a:accent3>
        <a:accent4>
          <a:srgbClr val="1B1B54"/>
        </a:accent4>
        <a:accent5>
          <a:srgbClr val="E9D5C5"/>
        </a:accent5>
        <a:accent6>
          <a:srgbClr val="5E6F8A"/>
        </a:accent6>
        <a:hlink>
          <a:srgbClr val="995421"/>
        </a:hlink>
        <a:folHlink>
          <a:srgbClr val="719F68"/>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7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3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Blue Diagonal">
  <a:themeElements>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fontScheme name="Blue Diagona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clrMap bg1="dk2" tx1="lt1" bg2="dk1" tx2="lt2" accent1="accent1" accent2="accent2" accent3="accent3" accent4="accent4" accent5="accent5" accent6="accent6" hlink="hlink" folHlink="folHlink"/>
    </a:extraClrScheme>
    <a:extraClrScheme>
      <a:clrScheme name="Blue Diagonal 2">
        <a:dk1>
          <a:srgbClr val="000000"/>
        </a:dk1>
        <a:lt1>
          <a:srgbClr val="9999FF"/>
        </a:lt1>
        <a:dk2>
          <a:srgbClr val="6600FF"/>
        </a:dk2>
        <a:lt2>
          <a:srgbClr val="FFFFFF"/>
        </a:lt2>
        <a:accent1>
          <a:srgbClr val="CCCCFF"/>
        </a:accent1>
        <a:accent2>
          <a:srgbClr val="FF99FF"/>
        </a:accent2>
        <a:accent3>
          <a:srgbClr val="CACAFF"/>
        </a:accent3>
        <a:accent4>
          <a:srgbClr val="000000"/>
        </a:accent4>
        <a:accent5>
          <a:srgbClr val="E2E2FF"/>
        </a:accent5>
        <a:accent6>
          <a:srgbClr val="E78AE7"/>
        </a:accent6>
        <a:hlink>
          <a:srgbClr val="00CC66"/>
        </a:hlink>
        <a:folHlink>
          <a:srgbClr val="CCECFF"/>
        </a:folHlink>
      </a:clrScheme>
      <a:clrMap bg1="lt1" tx1="dk1" bg2="lt2" tx2="dk2" accent1="accent1" accent2="accent2" accent3="accent3" accent4="accent4" accent5="accent5" accent6="accent6" hlink="hlink" folHlink="folHlink"/>
    </a:extraClrScheme>
    <a:extraClrScheme>
      <a:clrScheme name="Blue Diagonal 3">
        <a:dk1>
          <a:srgbClr val="000000"/>
        </a:dk1>
        <a:lt1>
          <a:srgbClr val="FFFFFF"/>
        </a:lt1>
        <a:dk2>
          <a:srgbClr val="000000"/>
        </a:dk2>
        <a:lt2>
          <a:srgbClr val="CBCBCB"/>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777777"/>
        </a:folHlink>
      </a:clrScheme>
      <a:clrMap bg1="lt1" tx1="dk1" bg2="lt2" tx2="dk2" accent1="accent1" accent2="accent2" accent3="accent3" accent4="accent4" accent5="accent5" accent6="accent6" hlink="hlink" folHlink="folHlink"/>
    </a:extraClrScheme>
    <a:extraClrScheme>
      <a:clrScheme name="Blue Diagonal 4">
        <a:dk1>
          <a:srgbClr val="000000"/>
        </a:dk1>
        <a:lt1>
          <a:srgbClr val="FFFFFF"/>
        </a:lt1>
        <a:dk2>
          <a:srgbClr val="990066"/>
        </a:dk2>
        <a:lt2>
          <a:srgbClr val="FFFF00"/>
        </a:lt2>
        <a:accent1>
          <a:srgbClr val="996633"/>
        </a:accent1>
        <a:accent2>
          <a:srgbClr val="CC6600"/>
        </a:accent2>
        <a:accent3>
          <a:srgbClr val="CAAAB8"/>
        </a:accent3>
        <a:accent4>
          <a:srgbClr val="DADADA"/>
        </a:accent4>
        <a:accent5>
          <a:srgbClr val="CAB8AD"/>
        </a:accent5>
        <a:accent6>
          <a:srgbClr val="B95C00"/>
        </a:accent6>
        <a:hlink>
          <a:srgbClr val="999933"/>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_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07"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Times New Roman"/>
        <a:cs typeface="Times New Roman"/>
      </a:majorFont>
      <a:minorFont>
        <a:latin typeface="Times New Roman"/>
        <a:ea typeface="Times New Roman"/>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0" tIns="0" rIns="0" bIns="0" numCol="1" anchor="ctr" anchorCtr="1"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tab pos="3886200" algn="l"/>
            <a:tab pos="4800600" algn="l"/>
            <a:tab pos="5600700" algn="l"/>
          </a:tabLst>
          <a:defRPr kumimoji="0" lang="en-US" sz="1400" b="0" i="0" u="none" strike="noStrike" cap="none" normalizeH="0" baseline="0">
            <a:ln>
              <a:noFill/>
            </a:ln>
            <a:solidFill>
              <a:srgbClr val="000000"/>
            </a:solidFill>
            <a:effectLst/>
            <a:latin typeface="Arial Narrow" pitchFamily="-108" charset="0"/>
            <a:ea typeface="Times New Roman" pitchFamily="-108" charset="0"/>
            <a:cs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Fireball">
  <a:themeElements>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fontScheme name="Fireball">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Fireball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Firebal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10.xml><?xml version="1.0" encoding="utf-8"?>
<a:themeOverride xmlns:a="http://schemas.openxmlformats.org/drawingml/2006/main">
  <a:clrScheme name="Blue Diagonal 1">
    <a:dk1>
      <a:srgbClr val="000000"/>
    </a:dk1>
    <a:lt1>
      <a:srgbClr val="FFFFFF"/>
    </a:lt1>
    <a:dk2>
      <a:srgbClr val="0066FF"/>
    </a:dk2>
    <a:lt2>
      <a:srgbClr val="FFFF00"/>
    </a:lt2>
    <a:accent1>
      <a:srgbClr val="00CCCC"/>
    </a:accent1>
    <a:accent2>
      <a:srgbClr val="FF33CC"/>
    </a:accent2>
    <a:accent3>
      <a:srgbClr val="AAB8FF"/>
    </a:accent3>
    <a:accent4>
      <a:srgbClr val="DADADA"/>
    </a:accent4>
    <a:accent5>
      <a:srgbClr val="AAE2E2"/>
    </a:accent5>
    <a:accent6>
      <a:srgbClr val="E72DB9"/>
    </a:accent6>
    <a:hlink>
      <a:srgbClr val="FF4568"/>
    </a:hlink>
    <a:folHlink>
      <a:srgbClr val="CCECFF"/>
    </a:folHlink>
  </a:clrScheme>
</a:themeOverride>
</file>

<file path=ppt/theme/themeOverride11.xml><?xml version="1.0" encoding="utf-8"?>
<a:themeOverride xmlns:a="http://schemas.openxmlformats.org/drawingml/2006/main">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6.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7.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8.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ppt/theme/themeOverride9.xml><?xml version="1.0" encoding="utf-8"?>
<a:themeOverride xmlns:a="http://schemas.openxmlformats.org/drawingml/2006/main">
  <a:clrScheme name="Fireball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Designs\Fireball.pot</Template>
  <TotalTime>5071</TotalTime>
  <Words>4155</Words>
  <Application>Microsoft Macintosh PowerPoint</Application>
  <PresentationFormat>On-screen Show (4:3)</PresentationFormat>
  <Paragraphs>1401</Paragraphs>
  <Slides>53</Slides>
  <Notes>38</Notes>
  <HiddenSlides>7</HiddenSlides>
  <MMClips>0</MMClips>
  <ScaleCrop>false</ScaleCrop>
  <HeadingPairs>
    <vt:vector size="4" baseType="variant">
      <vt:variant>
        <vt:lpstr>Theme</vt:lpstr>
      </vt:variant>
      <vt:variant>
        <vt:i4>26</vt:i4>
      </vt:variant>
      <vt:variant>
        <vt:lpstr>Slide Titles</vt:lpstr>
      </vt:variant>
      <vt:variant>
        <vt:i4>53</vt:i4>
      </vt:variant>
    </vt:vector>
  </HeadingPairs>
  <TitlesOfParts>
    <vt:vector size="79" baseType="lpstr">
      <vt:lpstr>Fireball</vt:lpstr>
      <vt:lpstr>Orbit</vt:lpstr>
      <vt:lpstr>1_Default Design</vt:lpstr>
      <vt:lpstr>4_Fireball</vt:lpstr>
      <vt:lpstr>2_Soaring</vt:lpstr>
      <vt:lpstr>2_Default Design</vt:lpstr>
      <vt:lpstr>8_Default Design</vt:lpstr>
      <vt:lpstr>5_Fireball</vt:lpstr>
      <vt:lpstr>3_Orbit</vt:lpstr>
      <vt:lpstr>untitled 3</vt:lpstr>
      <vt:lpstr>2_Orbit</vt:lpstr>
      <vt:lpstr>2_Fireball</vt:lpstr>
      <vt:lpstr>2_Blank Presentation</vt:lpstr>
      <vt:lpstr>6_Fireball</vt:lpstr>
      <vt:lpstr>1_Orbit</vt:lpstr>
      <vt:lpstr>Ribbons</vt:lpstr>
      <vt:lpstr>Portfolio</vt:lpstr>
      <vt:lpstr>Blends</vt:lpstr>
      <vt:lpstr>1_Fireball</vt:lpstr>
      <vt:lpstr>Soaring</vt:lpstr>
      <vt:lpstr>Office Theme</vt:lpstr>
      <vt:lpstr>7_Fireball</vt:lpstr>
      <vt:lpstr>3_Blue Diagonal</vt:lpstr>
      <vt:lpstr>1_Blue Diagonal</vt:lpstr>
      <vt:lpstr>Calm</vt:lpstr>
      <vt:lpstr>2_Balance</vt:lpstr>
      <vt:lpstr>新约书卷 研读</vt:lpstr>
      <vt:lpstr>福音书</vt:lpstr>
      <vt:lpstr>符类福音</vt:lpstr>
      <vt:lpstr>符类福音的相同</vt:lpstr>
      <vt:lpstr>奇怪的形容词…</vt:lpstr>
      <vt:lpstr>福音书的框架…</vt:lpstr>
      <vt:lpstr>  福音书的受众…</vt:lpstr>
      <vt:lpstr>…..描述耶稣为…..</vt:lpstr>
      <vt:lpstr>  内里乾坤…</vt:lpstr>
      <vt:lpstr>对观福音书: “共同参考”</vt:lpstr>
      <vt:lpstr>独特的题材…</vt:lpstr>
      <vt:lpstr>相同的问题</vt:lpstr>
      <vt:lpstr>马可先存假说充图</vt:lpstr>
      <vt:lpstr>解决符类福音的问题</vt:lpstr>
      <vt:lpstr>双资料理论</vt:lpstr>
      <vt:lpstr>四资料假说</vt:lpstr>
      <vt:lpstr>… 写作日期是?</vt:lpstr>
      <vt:lpstr>日期</vt:lpstr>
      <vt:lpstr>圣殿之存在直至主後70年</vt:lpstr>
      <vt:lpstr>安东尼亚城堡</vt:lpstr>
      <vt:lpstr>圣殿被攻击 </vt:lpstr>
      <vt:lpstr>以色列池</vt:lpstr>
      <vt:lpstr>毕士大池</vt:lpstr>
      <vt:lpstr>毕士大池</vt:lpstr>
      <vt:lpstr>毕士大池遗址</vt:lpstr>
      <vt:lpstr>四福音书的对比</vt:lpstr>
      <vt:lpstr>四福音书的对比</vt:lpstr>
      <vt:lpstr>四福音书的对比</vt:lpstr>
      <vt:lpstr>How Well Do You Know the Life of Christ?</vt:lpstr>
      <vt:lpstr>PowerPoint Presentation</vt:lpstr>
      <vt:lpstr>Great Periods in the Life of Christ</vt:lpstr>
      <vt:lpstr>A Definitive Work</vt:lpstr>
      <vt:lpstr>追溯耶稣基督的诞生。</vt:lpstr>
      <vt:lpstr>追溯到基督传道的开始</vt:lpstr>
      <vt:lpstr>基督事工持续时间</vt:lpstr>
      <vt:lpstr>耶稣与使徒行传的年表</vt:lpstr>
      <vt:lpstr>耶稣开始事奉的岁数</vt:lpstr>
      <vt:lpstr>The Parables of Christ</vt:lpstr>
      <vt:lpstr>Miracles of Jesus</vt:lpstr>
      <vt:lpstr>受难周</vt:lpstr>
      <vt:lpstr>The Jewish Trials of Jesus</vt:lpstr>
      <vt:lpstr>The Roman Trials of Jesus</vt:lpstr>
      <vt:lpstr>Walk Thru the Pauline Epistles</vt:lpstr>
      <vt:lpstr>新约纵览</vt:lpstr>
      <vt:lpstr>PowerPoint Presentation</vt:lpstr>
      <vt:lpstr>新约书卷的关键词</vt:lpstr>
      <vt:lpstr>新约书卷的关键词</vt:lpstr>
      <vt:lpstr>新约书卷的关键词</vt:lpstr>
      <vt:lpstr>犹太人的年历</vt:lpstr>
      <vt:lpstr>以色列 的日历</vt:lpstr>
      <vt:lpstr>以色列 的日历</vt:lpstr>
      <vt:lpstr>新约全书链接地址 BibleStudyDownloads.org</vt:lpstr>
      <vt:lpstr>Black</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101</cp:revision>
  <cp:lastPrinted>2010-04-30T03:58:13Z</cp:lastPrinted>
  <dcterms:created xsi:type="dcterms:W3CDTF">2002-12-24T14:19:06Z</dcterms:created>
  <dcterms:modified xsi:type="dcterms:W3CDTF">2017-12-02T21:53:42Z</dcterms:modified>
</cp:coreProperties>
</file>